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11.xml" ContentType="application/vnd.openxmlformats-officedocument.theme+xml"/>
  <Override PartName="/ppt/theme/theme3.xml" ContentType="application/vnd.openxmlformats-officedocument.theme+xml"/>
  <Override PartName="/ppt/theme/theme9.xml" ContentType="application/vnd.openxmlformats-officedocument.theme+xml"/>
  <Override PartName="/ppt/theme/theme12.xml" ContentType="application/vnd.openxmlformats-officedocument.theme+xml"/>
  <Override PartName="/ppt/theme/theme1.xml" ContentType="application/vnd.openxmlformats-officedocument.theme+xml"/>
  <Override PartName="/ppt/theme/theme14.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7.xml" ContentType="application/vnd.openxmlformats-officedocument.theme+xml"/>
  <Override PartName="/ppt/theme/theme13.xml" ContentType="application/vnd.openxmlformats-officedocument.theme+xml"/>
  <Override PartName="/ppt/theme/theme4.xml" ContentType="application/vnd.openxmlformats-officedocument.theme+xml"/>
  <Override PartName="/ppt/theme/theme10.xml" ContentType="application/vnd.openxmlformats-officedocument.theme+xml"/>
  <Override PartName="/ppt/theme/theme8.xml" ContentType="application/vnd.openxmlformats-officedocument.theme+xml"/>
  <Override PartName="/ppt/slideMasters/slideMaster9.xml" ContentType="application/vnd.openxmlformats-officedocument.presentationml.slideMaster+xml"/>
  <Override PartName="/ppt/slideMasters/slideMaster4.xml" ContentType="application/vnd.openxmlformats-officedocument.presentationml.slideMaster+xml"/>
  <Override PartName="/ppt/slideMasters/slideMaster12.xml" ContentType="application/vnd.openxmlformats-officedocument.presentationml.slideMaster+xml"/>
  <Override PartName="/ppt/slideMasters/slideMaster8.xml" ContentType="application/vnd.openxmlformats-officedocument.presentationml.slideMaster+xml"/>
  <Override PartName="/ppt/slideMasters/slideMaster6.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5.xml" ContentType="application/vnd.openxmlformats-officedocument.presentationml.slideMaster+xml"/>
  <Override PartName="/ppt/slideMasters/slideMaster10.xml" ContentType="application/vnd.openxmlformats-officedocument.presentationml.slideMaster+xml"/>
  <Override PartName="/ppt/slideMasters/slideMaster1.xml" ContentType="application/vnd.openxmlformats-officedocument.presentationml.slideMaster+xml"/>
  <Override PartName="/ppt/slideMasters/slideMaster11.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60" r:id="rId4"/>
    <p:sldMasterId id="2147483661" r:id="rId5"/>
    <p:sldMasterId id="2147483662" r:id="rId6"/>
    <p:sldMasterId id="2147483663" r:id="rId7"/>
    <p:sldMasterId id="2147483664" r:id="rId8"/>
    <p:sldMasterId id="2147483665" r:id="rId9"/>
    <p:sldMasterId id="2147483666" r:id="rId10"/>
    <p:sldMasterId id="2147483667" r:id="rId11"/>
    <p:sldMasterId id="2147483668" r:id="rId12"/>
    <p:sldMasterId id="2147483669" r:id="rId13"/>
    <p:sldMasterId id="2147483670" r:id="rId14"/>
    <p:sldMasterId id="2147483671" r:id="rId15"/>
  </p:sldMasterIdLst>
  <p:notesMasterIdLst>
    <p:notesMasterId r:id="rId16"/>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73A0C561-7F4C-488B-8ABD-7D28A641C75F}">
  <a:tblStyle styleName="Table_0" styleId="{73A0C561-7F4C-488B-8ABD-7D28A641C75F}"/>
</a:tblStyleLst>
</file>

<file path=ppt/_rels/presentation.xml.rels><?xml version="1.0" encoding="UTF-8" standalone="yes"?><Relationships xmlns="http://schemas.openxmlformats.org/package/2006/relationships"><Relationship Target="slides/slide23.xml" Type="http://schemas.openxmlformats.org/officeDocument/2006/relationships/slide" Id="rId39"/><Relationship Target="slides/slide22.xml" Type="http://schemas.openxmlformats.org/officeDocument/2006/relationships/slide" Id="rId38"/><Relationship Target="slides/slide21.xml" Type="http://schemas.openxmlformats.org/officeDocument/2006/relationships/slide" Id="rId37"/><Relationship Target="slides/slide3.xml" Type="http://schemas.openxmlformats.org/officeDocument/2006/relationships/slide" Id="rId19"/><Relationship Target="slides/slide20.xml" Type="http://schemas.openxmlformats.org/officeDocument/2006/relationships/slide" Id="rId36"/><Relationship Target="slides/slide2.xml" Type="http://schemas.openxmlformats.org/officeDocument/2006/relationships/slide" Id="rId18"/><Relationship Target="slides/slide1.xml" Type="http://schemas.openxmlformats.org/officeDocument/2006/relationships/slide" Id="rId17"/><Relationship Target="notesMasters/notesMaster1.xml" Type="http://schemas.openxmlformats.org/officeDocument/2006/relationships/notesMaster" Id="rId16"/><Relationship Target="slideMasters/slideMaster12.xml" Type="http://schemas.openxmlformats.org/officeDocument/2006/relationships/slideMaster" Id="rId15"/><Relationship Target="slideMasters/slideMaster11.xml" Type="http://schemas.openxmlformats.org/officeDocument/2006/relationships/slideMaster" Id="rId14"/><Relationship Target="slides/slide14.xml" Type="http://schemas.openxmlformats.org/officeDocument/2006/relationships/slide" Id="rId30"/><Relationship Target="slideMasters/slideMaster9.xml" Type="http://schemas.openxmlformats.org/officeDocument/2006/relationships/slideMaster" Id="rId12"/><Relationship Target="slides/slide15.xml" Type="http://schemas.openxmlformats.org/officeDocument/2006/relationships/slide" Id="rId31"/><Relationship Target="slideMasters/slideMaster10.xml" Type="http://schemas.openxmlformats.org/officeDocument/2006/relationships/slideMaster" Id="rId13"/><Relationship Target="slideMasters/slideMaster7.xml" Type="http://schemas.openxmlformats.org/officeDocument/2006/relationships/slideMaster" Id="rId10"/><Relationship Target="slideMasters/slideMaster8.xml" Type="http://schemas.openxmlformats.org/officeDocument/2006/relationships/slideMaster" Id="rId11"/><Relationship Target="slides/slide18.xml" Type="http://schemas.openxmlformats.org/officeDocument/2006/relationships/slide" Id="rId34"/><Relationship Target="slides/slide19.xml" Type="http://schemas.openxmlformats.org/officeDocument/2006/relationships/slide" Id="rId35"/><Relationship Target="slides/slide16.xml" Type="http://schemas.openxmlformats.org/officeDocument/2006/relationships/slide" Id="rId32"/><Relationship Target="slides/slide17.xml" Type="http://schemas.openxmlformats.org/officeDocument/2006/relationships/slide" Id="rId33"/><Relationship Target="slides/slide13.xml" Type="http://schemas.openxmlformats.org/officeDocument/2006/relationships/slide" Id="rId29"/><Relationship Target="slides/slide10.xml" Type="http://schemas.openxmlformats.org/officeDocument/2006/relationships/slide" Id="rId26"/><Relationship Target="slides/slide9.xml" Type="http://schemas.openxmlformats.org/officeDocument/2006/relationships/slide" Id="rId25"/><Relationship Target="slides/slide12.xml" Type="http://schemas.openxmlformats.org/officeDocument/2006/relationships/slide" Id="rId28"/><Relationship Target="slides/slide11.xml" Type="http://schemas.openxmlformats.org/officeDocument/2006/relationships/slide" Id="rId27"/><Relationship Target="presProps.xml" Type="http://schemas.openxmlformats.org/officeDocument/2006/relationships/presProps" Id="rId2"/><Relationship Target="slides/slide5.xml" Type="http://schemas.openxmlformats.org/officeDocument/2006/relationships/slide" Id="rId21"/><Relationship Target="theme/theme5.xml" Type="http://schemas.openxmlformats.org/officeDocument/2006/relationships/theme" Id="rId1"/><Relationship Target="slides/slide6.xml" Type="http://schemas.openxmlformats.org/officeDocument/2006/relationships/slide" Id="rId22"/><Relationship Target="slideMasters/slideMaster1.xml" Type="http://schemas.openxmlformats.org/officeDocument/2006/relationships/slideMaster" Id="rId4"/><Relationship Target="slides/slide7.xml" Type="http://schemas.openxmlformats.org/officeDocument/2006/relationships/slide" Id="rId23"/><Relationship Target="tableStyles.xml" Type="http://schemas.openxmlformats.org/officeDocument/2006/relationships/tableStyles" Id="rId3"/><Relationship Target="slides/slide8.xml" Type="http://schemas.openxmlformats.org/officeDocument/2006/relationships/slide" Id="rId24"/><Relationship Target="slides/slide4.xml" Type="http://schemas.openxmlformats.org/officeDocument/2006/relationships/slide" Id="rId20"/><Relationship Target="slideMasters/slideMaster6.xml" Type="http://schemas.openxmlformats.org/officeDocument/2006/relationships/slideMaster" Id="rId9"/><Relationship Target="slideMasters/slideMaster3.xml" Type="http://schemas.openxmlformats.org/officeDocument/2006/relationships/slideMaster" Id="rId6"/><Relationship Target="slideMasters/slideMaster2.xml" Type="http://schemas.openxmlformats.org/officeDocument/2006/relationships/slideMaster" Id="rId5"/><Relationship Target="slideMasters/slideMaster5.xml" Type="http://schemas.openxmlformats.org/officeDocument/2006/relationships/slideMaster" Id="rId8"/><Relationship Target="slideMasters/slideMaster4.xml" Type="http://schemas.openxmlformats.org/officeDocument/2006/relationships/slideMaster" Id="rId7"/></Relationships>
</file>

<file path=ppt/notesMasters/_rels/notesMaster1.xml.rels><?xml version="1.0" encoding="UTF-8" standalone="yes"?><Relationships xmlns="http://schemas.openxmlformats.org/package/2006/relationships"><Relationship Target="../theme/theme6.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 name="Shape 1"/>
        <p:cNvGrpSpPr/>
        <p:nvPr/>
      </p:nvGrpSpPr>
      <p:grpSpPr>
        <a:xfrm>
          <a:off y="0" x="0"/>
          <a:ext cy="0" cx="0"/>
          <a:chOff y="0" x="0"/>
          <a:chExt cy="0" cx="0"/>
        </a:xfrm>
      </p:grpSpPr>
      <p:sp>
        <p:nvSpPr>
          <p:cNvPr id="2" name="Shape 2"/>
          <p:cNvSpPr txBox="1"/>
          <p:nvPr>
            <p:ph idx="2" type="hdr"/>
          </p:nvPr>
        </p:nvSpPr>
        <p:spPr>
          <a:xfrm>
            <a:off y="0" x="0"/>
            <a:ext cy="457200" cx="2971799"/>
          </a:xfrm>
          <a:prstGeom prst="rect">
            <a:avLst/>
          </a:prstGeom>
          <a:noFill/>
          <a:ln>
            <a:noFill/>
          </a:ln>
        </p:spPr>
        <p:txBody>
          <a:bodyPr bIns="91425" rIns="91425" lIns="91425" t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3" name="Shape 3"/>
          <p:cNvSpPr txBox="1"/>
          <p:nvPr>
            <p:ph idx="10" type="dt"/>
          </p:nvPr>
        </p:nvSpPr>
        <p:spPr>
          <a:xfrm>
            <a:off y="0" x="3884612"/>
            <a:ext cy="457200" cx="2971799"/>
          </a:xfrm>
          <a:prstGeom prst="rect">
            <a:avLst/>
          </a:prstGeom>
          <a:noFill/>
          <a:ln>
            <a:noFill/>
          </a:ln>
        </p:spPr>
        <p:txBody>
          <a:bodyPr bIns="91425" rIns="91425" lIns="91425" tIns="91425" anchor="t" anchorCtr="0"/>
          <a:lstStyle>
            <a:lvl1pPr algn="r" rtl="0" marR="0" indent="0" marL="0">
              <a:defRPr strike="noStrike" u="none" b="0" cap="none" baseline="0" sz="1200" i="0"/>
            </a:lvl1pPr>
            <a:lvl2pPr>
              <a:defRPr/>
            </a:lvl2pPr>
            <a:lvl3pPr>
              <a:defRPr/>
            </a:lvl3pPr>
            <a:lvl4pPr>
              <a:defRPr/>
            </a:lvl4pPr>
            <a:lvl5pPr>
              <a:defRPr/>
            </a:lvl5pPr>
            <a:lvl6pPr>
              <a:defRPr/>
            </a:lvl6pPr>
            <a:lvl7pPr>
              <a:defRPr/>
            </a:lvl7pPr>
            <a:lvl8pPr>
              <a:defRPr/>
            </a:lvl8pPr>
            <a:lvl9pPr>
              <a:defRPr/>
            </a:lvl9pPr>
          </a:lstStyle>
          <a:p/>
        </p:txBody>
      </p:sp>
      <p:sp>
        <p:nvSpPr>
          <p:cNvPr id="4" name="Shape 4"/>
          <p:cNvSpPr/>
          <p:nvPr>
            <p:ph idx="3"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rnd">
            <a:solidFill>
              <a:srgbClr val="000000"/>
            </a:solidFill>
            <a:prstDash val="solid"/>
            <a:miter/>
            <a:headEnd w="med" len="med" type="none"/>
            <a:tailEnd w="med" len="med" type="none"/>
          </a:ln>
        </p:spPr>
      </p:sp>
      <p:sp>
        <p:nvSpPr>
          <p:cNvPr id="5" name="Shape 5"/>
          <p:cNvSpPr txBox="1"/>
          <p:nvPr>
            <p:ph idx="1" type="body"/>
          </p:nvPr>
        </p:nvSpPr>
        <p:spPr>
          <a:xfrm>
            <a:off y="4343400" x="685800"/>
            <a:ext cy="4114800" cx="5486399"/>
          </a:xfrm>
          <a:prstGeom prst="rect">
            <a:avLst/>
          </a:prstGeom>
          <a:noFill/>
          <a:ln>
            <a:noFill/>
          </a:ln>
        </p:spPr>
        <p:txBody>
          <a:bodyPr bIns="91425" rIns="91425" lIns="91425" t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6" name="Shape 6"/>
          <p:cNvSpPr txBox="1"/>
          <p:nvPr>
            <p:ph idx="11" type="ftr"/>
          </p:nvPr>
        </p:nvSpPr>
        <p:spPr>
          <a:xfrm>
            <a:off y="8685211" x="0"/>
            <a:ext cy="457200" cx="2971799"/>
          </a:xfrm>
          <a:prstGeom prst="rect">
            <a:avLst/>
          </a:prstGeom>
          <a:noFill/>
          <a:ln>
            <a:noFill/>
          </a:ln>
        </p:spPr>
        <p:txBody>
          <a:bodyPr bIns="91425" rIns="91425" lIns="91425" t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7" name="Shape 7"/>
          <p:cNvSpPr txBox="1"/>
          <p:nvPr>
            <p:ph idx="12" type="sldNum"/>
          </p:nvPr>
        </p:nvSpPr>
        <p:spPr>
          <a:xfrm>
            <a:off y="8685211" x="3884612"/>
            <a:ext cy="457200" cx="2971799"/>
          </a:xfrm>
          <a:prstGeom prst="rect">
            <a:avLst/>
          </a:prstGeom>
          <a:noFill/>
          <a:ln>
            <a:noFill/>
          </a:ln>
        </p:spPr>
        <p:txBody>
          <a:bodyPr bIns="91425" rIns="91425" lIns="91425" tIns="91425" anchor="b" anchorCtr="0"/>
          <a:lstStyle>
            <a:lvl1pPr algn="r" rtl="0" marR="0" indent="0" marL="0">
              <a:defRPr strike="noStrike" u="none" b="0" cap="none" baseline="0" sz="1200" i="0"/>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0" name="Shape 160"/>
        <p:cNvGrpSpPr/>
        <p:nvPr/>
      </p:nvGrpSpPr>
      <p:grpSpPr>
        <a:xfrm>
          <a:off y="0" x="0"/>
          <a:ext cy="0" cx="0"/>
          <a:chOff y="0" x="0"/>
          <a:chExt cy="0" cx="0"/>
        </a:xfrm>
      </p:grpSpPr>
      <p:sp>
        <p:nvSpPr>
          <p:cNvPr id="161" name="Shape 161"/>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62" name="Shape 16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3" name="Shape 263"/>
        <p:cNvGrpSpPr/>
        <p:nvPr/>
      </p:nvGrpSpPr>
      <p:grpSpPr>
        <a:xfrm>
          <a:off y="0" x="0"/>
          <a:ext cy="0" cx="0"/>
          <a:chOff y="0" x="0"/>
          <a:chExt cy="0" cx="0"/>
        </a:xfrm>
      </p:grpSpPr>
      <p:sp>
        <p:nvSpPr>
          <p:cNvPr id="264" name="Shape 264"/>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265" name="Shape 26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9" name="Shape 269"/>
        <p:cNvGrpSpPr/>
        <p:nvPr/>
      </p:nvGrpSpPr>
      <p:grpSpPr>
        <a:xfrm>
          <a:off y="0" x="0"/>
          <a:ext cy="0" cx="0"/>
          <a:chOff y="0" x="0"/>
          <a:chExt cy="0" cx="0"/>
        </a:xfrm>
      </p:grpSpPr>
      <p:sp>
        <p:nvSpPr>
          <p:cNvPr id="270" name="Shape 270"/>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271" name="Shape 27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5" name="Shape 275"/>
        <p:cNvGrpSpPr/>
        <p:nvPr/>
      </p:nvGrpSpPr>
      <p:grpSpPr>
        <a:xfrm>
          <a:off y="0" x="0"/>
          <a:ext cy="0" cx="0"/>
          <a:chOff y="0" x="0"/>
          <a:chExt cy="0" cx="0"/>
        </a:xfrm>
      </p:grpSpPr>
      <p:sp>
        <p:nvSpPr>
          <p:cNvPr id="276" name="Shape 276"/>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277" name="Shape 27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2" name="Shape 282"/>
        <p:cNvGrpSpPr/>
        <p:nvPr/>
      </p:nvGrpSpPr>
      <p:grpSpPr>
        <a:xfrm>
          <a:off y="0" x="0"/>
          <a:ext cy="0" cx="0"/>
          <a:chOff y="0" x="0"/>
          <a:chExt cy="0" cx="0"/>
        </a:xfrm>
      </p:grpSpPr>
      <p:sp>
        <p:nvSpPr>
          <p:cNvPr id="283" name="Shape 283"/>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284" name="Shape 28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9" name="Shape 289"/>
        <p:cNvGrpSpPr/>
        <p:nvPr/>
      </p:nvGrpSpPr>
      <p:grpSpPr>
        <a:xfrm>
          <a:off y="0" x="0"/>
          <a:ext cy="0" cx="0"/>
          <a:chOff y="0" x="0"/>
          <a:chExt cy="0" cx="0"/>
        </a:xfrm>
      </p:grpSpPr>
      <p:sp>
        <p:nvSpPr>
          <p:cNvPr id="290" name="Shape 290"/>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291" name="Shape 29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6" name="Shape 296"/>
        <p:cNvGrpSpPr/>
        <p:nvPr/>
      </p:nvGrpSpPr>
      <p:grpSpPr>
        <a:xfrm>
          <a:off y="0" x="0"/>
          <a:ext cy="0" cx="0"/>
          <a:chOff y="0" x="0"/>
          <a:chExt cy="0" cx="0"/>
        </a:xfrm>
      </p:grpSpPr>
      <p:sp>
        <p:nvSpPr>
          <p:cNvPr id="297" name="Shape 297"/>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298" name="Shape 29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5" name="Shape 315"/>
        <p:cNvGrpSpPr/>
        <p:nvPr/>
      </p:nvGrpSpPr>
      <p:grpSpPr>
        <a:xfrm>
          <a:off y="0" x="0"/>
          <a:ext cy="0" cx="0"/>
          <a:chOff y="0" x="0"/>
          <a:chExt cy="0" cx="0"/>
        </a:xfrm>
      </p:grpSpPr>
      <p:sp>
        <p:nvSpPr>
          <p:cNvPr id="316" name="Shape 316"/>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317" name="Shape 31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2" name="Shape 342"/>
        <p:cNvGrpSpPr/>
        <p:nvPr/>
      </p:nvGrpSpPr>
      <p:grpSpPr>
        <a:xfrm>
          <a:off y="0" x="0"/>
          <a:ext cy="0" cx="0"/>
          <a:chOff y="0" x="0"/>
          <a:chExt cy="0" cx="0"/>
        </a:xfrm>
      </p:grpSpPr>
      <p:sp>
        <p:nvSpPr>
          <p:cNvPr id="343" name="Shape 343"/>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344" name="Shape 34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1" name="Shape 361"/>
        <p:cNvGrpSpPr/>
        <p:nvPr/>
      </p:nvGrpSpPr>
      <p:grpSpPr>
        <a:xfrm>
          <a:off y="0" x="0"/>
          <a:ext cy="0" cx="0"/>
          <a:chOff y="0" x="0"/>
          <a:chExt cy="0" cx="0"/>
        </a:xfrm>
      </p:grpSpPr>
      <p:sp>
        <p:nvSpPr>
          <p:cNvPr id="362" name="Shape 362"/>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363" name="Shape 36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8" name="Shape 368"/>
        <p:cNvGrpSpPr/>
        <p:nvPr/>
      </p:nvGrpSpPr>
      <p:grpSpPr>
        <a:xfrm>
          <a:off y="0" x="0"/>
          <a:ext cy="0" cx="0"/>
          <a:chOff y="0" x="0"/>
          <a:chExt cy="0" cx="0"/>
        </a:xfrm>
      </p:grpSpPr>
      <p:sp>
        <p:nvSpPr>
          <p:cNvPr id="369" name="Shape 369"/>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370" name="Shape 37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6" name="Shape 166"/>
        <p:cNvGrpSpPr/>
        <p:nvPr/>
      </p:nvGrpSpPr>
      <p:grpSpPr>
        <a:xfrm>
          <a:off y="0" x="0"/>
          <a:ext cy="0" cx="0"/>
          <a:chOff y="0" x="0"/>
          <a:chExt cy="0" cx="0"/>
        </a:xfrm>
      </p:grpSpPr>
      <p:sp>
        <p:nvSpPr>
          <p:cNvPr id="167" name="Shape 167"/>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68" name="Shape 16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3" name="Shape 393"/>
        <p:cNvGrpSpPr/>
        <p:nvPr/>
      </p:nvGrpSpPr>
      <p:grpSpPr>
        <a:xfrm>
          <a:off y="0" x="0"/>
          <a:ext cy="0" cx="0"/>
          <a:chOff y="0" x="0"/>
          <a:chExt cy="0" cx="0"/>
        </a:xfrm>
      </p:grpSpPr>
      <p:sp>
        <p:nvSpPr>
          <p:cNvPr id="394" name="Shape 39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95" name="Shape 395"/>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p:txBody>
      </p:sp>
      <p:sp>
        <p:nvSpPr>
          <p:cNvPr id="396" name="Shape 396"/>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buSzPct val="25000"/>
              <a:buFont typeface="Arial"/>
              <a:buNone/>
            </a:pPr>
            <a:r>
              <a:rPr strike="noStrike" u="none" b="0" cap="none" baseline="0" sz="1200" lang="en-US" i="0"/>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6" name="Shape 406"/>
        <p:cNvGrpSpPr/>
        <p:nvPr/>
      </p:nvGrpSpPr>
      <p:grpSpPr>
        <a:xfrm>
          <a:off y="0" x="0"/>
          <a:ext cy="0" cx="0"/>
          <a:chOff y="0" x="0"/>
          <a:chExt cy="0" cx="0"/>
        </a:xfrm>
      </p:grpSpPr>
      <p:sp>
        <p:nvSpPr>
          <p:cNvPr id="407" name="Shape 407"/>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408" name="Shape 40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3" name="Shape 413"/>
        <p:cNvGrpSpPr/>
        <p:nvPr/>
      </p:nvGrpSpPr>
      <p:grpSpPr>
        <a:xfrm>
          <a:off y="0" x="0"/>
          <a:ext cy="0" cx="0"/>
          <a:chOff y="0" x="0"/>
          <a:chExt cy="0" cx="0"/>
        </a:xfrm>
      </p:grpSpPr>
      <p:sp>
        <p:nvSpPr>
          <p:cNvPr id="414" name="Shape 414"/>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415" name="Shape 41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9" name="Shape 429"/>
        <p:cNvGrpSpPr/>
        <p:nvPr/>
      </p:nvGrpSpPr>
      <p:grpSpPr>
        <a:xfrm>
          <a:off y="0" x="0"/>
          <a:ext cy="0" cx="0"/>
          <a:chOff y="0" x="0"/>
          <a:chExt cy="0" cx="0"/>
        </a:xfrm>
      </p:grpSpPr>
      <p:sp>
        <p:nvSpPr>
          <p:cNvPr id="430" name="Shape 430"/>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431" name="Shape 43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3" name="Shape 183"/>
        <p:cNvGrpSpPr/>
        <p:nvPr/>
      </p:nvGrpSpPr>
      <p:grpSpPr>
        <a:xfrm>
          <a:off y="0" x="0"/>
          <a:ext cy="0" cx="0"/>
          <a:chOff y="0" x="0"/>
          <a:chExt cy="0" cx="0"/>
        </a:xfrm>
      </p:grpSpPr>
      <p:sp>
        <p:nvSpPr>
          <p:cNvPr id="184" name="Shape 184"/>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85" name="Shape 18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5" name="Shape 215"/>
        <p:cNvGrpSpPr/>
        <p:nvPr/>
      </p:nvGrpSpPr>
      <p:grpSpPr>
        <a:xfrm>
          <a:off y="0" x="0"/>
          <a:ext cy="0" cx="0"/>
          <a:chOff y="0" x="0"/>
          <a:chExt cy="0" cx="0"/>
        </a:xfrm>
      </p:grpSpPr>
      <p:sp>
        <p:nvSpPr>
          <p:cNvPr id="216" name="Shape 216"/>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217" name="Shape 21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7" name="Shape 227"/>
        <p:cNvGrpSpPr/>
        <p:nvPr/>
      </p:nvGrpSpPr>
      <p:grpSpPr>
        <a:xfrm>
          <a:off y="0" x="0"/>
          <a:ext cy="0" cx="0"/>
          <a:chOff y="0" x="0"/>
          <a:chExt cy="0" cx="0"/>
        </a:xfrm>
      </p:grpSpPr>
      <p:sp>
        <p:nvSpPr>
          <p:cNvPr id="228" name="Shape 228"/>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229" name="Shape 22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6" name="Shape 236"/>
        <p:cNvGrpSpPr/>
        <p:nvPr/>
      </p:nvGrpSpPr>
      <p:grpSpPr>
        <a:xfrm>
          <a:off y="0" x="0"/>
          <a:ext cy="0" cx="0"/>
          <a:chOff y="0" x="0"/>
          <a:chExt cy="0" cx="0"/>
        </a:xfrm>
      </p:grpSpPr>
      <p:sp>
        <p:nvSpPr>
          <p:cNvPr id="237" name="Shape 237"/>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238" name="Shape 23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3" name="Shape 243"/>
        <p:cNvGrpSpPr/>
        <p:nvPr/>
      </p:nvGrpSpPr>
      <p:grpSpPr>
        <a:xfrm>
          <a:off y="0" x="0"/>
          <a:ext cy="0" cx="0"/>
          <a:chOff y="0" x="0"/>
          <a:chExt cy="0" cx="0"/>
        </a:xfrm>
      </p:grpSpPr>
      <p:sp>
        <p:nvSpPr>
          <p:cNvPr id="244" name="Shape 244"/>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245" name="Shape 24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1" name="Shape 251"/>
        <p:cNvGrpSpPr/>
        <p:nvPr/>
      </p:nvGrpSpPr>
      <p:grpSpPr>
        <a:xfrm>
          <a:off y="0" x="0"/>
          <a:ext cy="0" cx="0"/>
          <a:chOff y="0" x="0"/>
          <a:chExt cy="0" cx="0"/>
        </a:xfrm>
      </p:grpSpPr>
      <p:sp>
        <p:nvSpPr>
          <p:cNvPr id="252" name="Shape 252"/>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253" name="Shape 25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7" name="Shape 257"/>
        <p:cNvGrpSpPr/>
        <p:nvPr/>
      </p:nvGrpSpPr>
      <p:grpSpPr>
        <a:xfrm>
          <a:off y="0" x="0"/>
          <a:ext cy="0" cx="0"/>
          <a:chOff y="0" x="0"/>
          <a:chExt cy="0" cx="0"/>
        </a:xfrm>
      </p:grpSpPr>
      <p:sp>
        <p:nvSpPr>
          <p:cNvPr id="258" name="Shape 258"/>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259" name="Shape 25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10.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11.xml" Type="http://schemas.openxmlformats.org/officeDocument/2006/relationships/slideMaster" Id="rId1"/></Relationships>
</file>

<file path=ppt/slideLayouts/_rels/slideLayout12.xml.rels><?xml version="1.0" encoding="UTF-8" standalone="yes"?><Relationships xmlns="http://schemas.openxmlformats.org/package/2006/relationships"><Relationship Target="../slideMasters/slideMaster12.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6.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7.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8.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9.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id="27" name="Shape 27"/>
        <p:cNvGrpSpPr/>
        <p:nvPr/>
      </p:nvGrpSpPr>
      <p:grpSpPr>
        <a:xfrm>
          <a:off y="0" x="0"/>
          <a:ext cy="0" cx="0"/>
          <a:chOff y="0" x="0"/>
          <a:chExt cy="0" cx="0"/>
        </a:xfrm>
      </p:grpSpPr>
      <p:sp>
        <p:nvSpPr>
          <p:cNvPr id="28" name="Shape 28"/>
          <p:cNvSpPr txBox="1"/>
          <p:nvPr>
            <p:ph idx="1" type="subTitle"/>
          </p:nvPr>
        </p:nvSpPr>
        <p:spPr>
          <a:xfrm>
            <a:off y="3200400" x="1295400"/>
            <a:ext cy="1600199" cx="6400799"/>
          </a:xfrm>
          <a:prstGeom prst="rect">
            <a:avLst/>
          </a:prstGeom>
          <a:noFill/>
          <a:ln>
            <a:noFill/>
          </a:ln>
        </p:spPr>
        <p:txBody>
          <a:bodyPr bIns="91425" rIns="91425" lIns="91425" tIns="91425" anchor="t" anchorCtr="0"/>
          <a:lstStyle>
            <a:lvl1pPr algn="ctr" rtl="0" marR="0" indent="0" marL="0">
              <a:spcBef>
                <a:spcPts val="575"/>
              </a:spcBef>
              <a:spcAft>
                <a:spcPts val="0"/>
              </a:spcAft>
              <a:buClr>
                <a:schemeClr val="accent1"/>
              </a:buClr>
              <a:buFont typeface="Libre Baskerville"/>
              <a:buNone/>
              <a:defRPr strike="noStrike" u="none" b="0" cap="none" baseline="0" sz="2600" i="0">
                <a:solidFill>
                  <a:schemeClr val="dk2"/>
                </a:solidFill>
                <a:latin typeface="Libre Baskerville"/>
                <a:ea typeface="Libre Baskerville"/>
                <a:cs typeface="Libre Baskerville"/>
                <a:sym typeface="Libre Baskerville"/>
              </a:defRPr>
            </a:lvl1pPr>
            <a:lvl2pPr algn="ctr" rtl="0" marR="0" indent="0" marL="457200">
              <a:spcBef>
                <a:spcPts val="375"/>
              </a:spcBef>
              <a:spcAft>
                <a:spcPts val="0"/>
              </a:spcAft>
              <a:buClr>
                <a:schemeClr val="accent2"/>
              </a:buClr>
              <a:buFont typeface="Libre Baskerville"/>
              <a:buNone/>
              <a:defRPr strike="noStrike" u="none" b="0" cap="none" baseline="0" sz="2400" i="0">
                <a:solidFill>
                  <a:schemeClr val="dk1"/>
                </a:solidFill>
                <a:latin typeface="Libre Baskerville"/>
                <a:ea typeface="Libre Baskerville"/>
                <a:cs typeface="Libre Baskerville"/>
                <a:sym typeface="Libre Baskerville"/>
              </a:defRPr>
            </a:lvl2pPr>
            <a:lvl3pPr algn="ctr" rtl="0" marR="0" indent="0" marL="914400">
              <a:spcBef>
                <a:spcPts val="375"/>
              </a:spcBef>
              <a:spcAft>
                <a:spcPts val="0"/>
              </a:spcAft>
              <a:buClr>
                <a:srgbClr val="B3B3C4"/>
              </a:buClr>
              <a:buFont typeface="Libre Baskerville"/>
              <a:buNone/>
              <a:defRPr strike="noStrike" u="none" b="0" cap="none" baseline="0" sz="2000" i="0">
                <a:solidFill>
                  <a:schemeClr val="dk1"/>
                </a:solidFill>
                <a:latin typeface="Libre Baskerville"/>
                <a:ea typeface="Libre Baskerville"/>
                <a:cs typeface="Libre Baskerville"/>
                <a:sym typeface="Libre Baskerville"/>
              </a:defRPr>
            </a:lvl3pPr>
            <a:lvl4pPr algn="ctr" rtl="0" marR="0" indent="0" marL="1371600">
              <a:spcBef>
                <a:spcPts val="375"/>
              </a:spcBef>
              <a:spcAft>
                <a:spcPts val="0"/>
              </a:spcAft>
              <a:buClr>
                <a:srgbClr val="A04DA3"/>
              </a:buClr>
              <a:buFont typeface="Libre Baskerville"/>
              <a:buNone/>
              <a:defRPr strike="noStrike" u="none" b="0" cap="none" baseline="0" sz="2000" i="0">
                <a:solidFill>
                  <a:schemeClr val="dk1"/>
                </a:solidFill>
                <a:latin typeface="Libre Baskerville"/>
                <a:ea typeface="Libre Baskerville"/>
                <a:cs typeface="Libre Baskerville"/>
                <a:sym typeface="Libre Baskerville"/>
              </a:defRPr>
            </a:lvl4pPr>
            <a:lvl5pPr algn="ctr" rtl="0" marR="0" indent="0" marL="1828800">
              <a:spcBef>
                <a:spcPts val="375"/>
              </a:spcBef>
              <a:spcAft>
                <a:spcPts val="0"/>
              </a:spcAft>
              <a:buClr>
                <a:srgbClr val="A04DA3"/>
              </a:buClr>
              <a:buFont typeface="Libre Baskerville"/>
              <a:buNone/>
              <a:defRPr strike="noStrike" u="none" b="0" cap="none" baseline="0" sz="2000" i="0">
                <a:solidFill>
                  <a:schemeClr val="dk1"/>
                </a:solidFill>
                <a:latin typeface="Libre Baskerville"/>
                <a:ea typeface="Libre Baskerville"/>
                <a:cs typeface="Libre Baskerville"/>
                <a:sym typeface="Libre Baskerville"/>
              </a:defRPr>
            </a:lvl5pPr>
            <a:lvl6pPr algn="ctr" rtl="0" marR="0" indent="0" marL="2286000">
              <a:spcBef>
                <a:spcPts val="370"/>
              </a:spcBef>
              <a:buClr>
                <a:schemeClr val="accent3"/>
              </a:buClr>
              <a:buFont typeface="Libre Baskerville"/>
              <a:buNone/>
              <a:defRPr strike="noStrike" u="none" b="0" cap="none" baseline="0" sz="1800" i="0">
                <a:solidFill>
                  <a:schemeClr val="dk1"/>
                </a:solidFill>
                <a:latin typeface="Libre Baskerville"/>
                <a:ea typeface="Libre Baskerville"/>
                <a:cs typeface="Libre Baskerville"/>
                <a:sym typeface="Libre Baskerville"/>
              </a:defRPr>
            </a:lvl6pPr>
            <a:lvl7pPr algn="ctr" rtl="0" marR="0" indent="0" marL="2743200">
              <a:spcBef>
                <a:spcPts val="370"/>
              </a:spcBef>
              <a:buClr>
                <a:schemeClr val="accent2"/>
              </a:buClr>
              <a:buFont typeface="Libre Baskerville"/>
              <a:buNone/>
              <a:defRPr strike="noStrike" u="none" b="0" cap="none" baseline="0" sz="1800" i="0">
                <a:solidFill>
                  <a:schemeClr val="dk1"/>
                </a:solidFill>
                <a:latin typeface="Libre Baskerville"/>
                <a:ea typeface="Libre Baskerville"/>
                <a:cs typeface="Libre Baskerville"/>
                <a:sym typeface="Libre Baskerville"/>
              </a:defRPr>
            </a:lvl7pPr>
            <a:lvl8pPr algn="ctr" rtl="0" marR="0" indent="0" marL="3200400">
              <a:spcBef>
                <a:spcPts val="370"/>
              </a:spcBef>
              <a:buClr>
                <a:srgbClr val="C5C5D7"/>
              </a:buClr>
              <a:buFont typeface="Libre Baskerville"/>
              <a:buNone/>
              <a:defRPr strike="noStrike" u="none" b="0" cap="none" baseline="0" sz="1800" i="0">
                <a:solidFill>
                  <a:schemeClr val="dk1"/>
                </a:solidFill>
                <a:latin typeface="Libre Baskerville"/>
                <a:ea typeface="Libre Baskerville"/>
                <a:cs typeface="Libre Baskerville"/>
                <a:sym typeface="Libre Baskerville"/>
              </a:defRPr>
            </a:lvl8pPr>
            <a:lvl9pPr algn="ctr" rtl="0" marR="0" indent="0" marL="3657600">
              <a:spcBef>
                <a:spcPts val="370"/>
              </a:spcBef>
              <a:buClr>
                <a:srgbClr val="BFD4D6"/>
              </a:buClr>
              <a:buFont typeface="Libre Baskerville"/>
              <a:buNone/>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29" name="Shape 29"/>
          <p:cNvSpPr txBox="1"/>
          <p:nvPr>
            <p:ph type="ctrTitle"/>
          </p:nvPr>
        </p:nvSpPr>
        <p:spPr>
          <a:xfrm>
            <a:off y="1505929" x="457200"/>
            <a:ext cy="1470024" cx="8229600"/>
          </a:xfrm>
          <a:prstGeom prst="rect">
            <a:avLst/>
          </a:prstGeom>
          <a:noFill/>
          <a:ln>
            <a:noFill/>
          </a:ln>
        </p:spPr>
        <p:txBody>
          <a:bodyPr bIns="91425" rIns="91425" lIns="91425" tIns="91425" anchor="ctr" anchorCtr="0"/>
          <a:lstStyle>
            <a:lvl1pPr algn="ctr" rtl="0" marR="0" indent="0" marL="0">
              <a:spcBef>
                <a:spcPts val="0"/>
              </a:spcBef>
              <a:spcAft>
                <a:spcPts val="0"/>
              </a:spcAft>
              <a:defRPr strike="noStrike" u="none" b="0" cap="none" baseline="0" sz="4000" i="0">
                <a:solidFill>
                  <a:srgbClr val="FFFFFF"/>
                </a:solidFill>
                <a:latin typeface="Yanone Kaffeesatz"/>
                <a:ea typeface="Yanone Kaffeesatz"/>
                <a:cs typeface="Yanone Kaffeesatz"/>
                <a:sym typeface="Yanone Kaffeesatz"/>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picTx" type="picTx">
  <p:cSld name="PICTURE_WITH_CAPTION_TEXT">
    <p:spTree>
      <p:nvGrpSpPr>
        <p:cNvPr id="131" name="Shape 131"/>
        <p:cNvGrpSpPr/>
        <p:nvPr/>
      </p:nvGrpSpPr>
      <p:grpSpPr>
        <a:xfrm>
          <a:off y="0" x="0"/>
          <a:ext cy="0" cx="0"/>
          <a:chOff y="0" x="0"/>
          <a:chExt cy="0" cx="0"/>
        </a:xfrm>
      </p:grpSpPr>
      <p:sp>
        <p:nvSpPr>
          <p:cNvPr id="132" name="Shape 132"/>
          <p:cNvSpPr txBox="1"/>
          <p:nvPr>
            <p:ph type="title"/>
          </p:nvPr>
        </p:nvSpPr>
        <p:spPr>
          <a:xfrm>
            <a:off y="4900550" x="914400"/>
            <a:ext cy="522288" cx="7315200"/>
          </a:xfrm>
          <a:prstGeom prst="rect">
            <a:avLst/>
          </a:prstGeom>
          <a:noFill/>
          <a:ln>
            <a:noFill/>
          </a:ln>
        </p:spPr>
        <p:txBody>
          <a:bodyPr bIns="91425" rIns="91425" lIns="91425" tIns="91425" anchor="ctr" anchorCtr="0"/>
          <a:lstStyle>
            <a:lvl1pPr algn="l" rtl="0">
              <a:buFont typeface="Yanone Kaffeesatz"/>
              <a:buNone/>
              <a:defRPr b="0" sz="2800"/>
            </a:lvl1pPr>
            <a:lvl2pPr>
              <a:defRPr/>
            </a:lvl2pPr>
            <a:lvl3pPr>
              <a:defRPr/>
            </a:lvl3pPr>
            <a:lvl4pPr>
              <a:defRPr/>
            </a:lvl4pPr>
            <a:lvl5pPr>
              <a:defRPr/>
            </a:lvl5pPr>
            <a:lvl6pPr>
              <a:defRPr/>
            </a:lvl6pPr>
            <a:lvl7pPr>
              <a:defRPr/>
            </a:lvl7pPr>
            <a:lvl8pPr>
              <a:defRPr/>
            </a:lvl8pPr>
            <a:lvl9pPr>
              <a:defRPr/>
            </a:lvl9pPr>
          </a:lstStyle>
          <a:p/>
        </p:txBody>
      </p:sp>
      <p:sp>
        <p:nvSpPr>
          <p:cNvPr id="133" name="Shape 133"/>
          <p:cNvSpPr txBox="1"/>
          <p:nvPr>
            <p:ph idx="1" type="body"/>
          </p:nvPr>
        </p:nvSpPr>
        <p:spPr>
          <a:xfrm>
            <a:off y="5445825" x="914400"/>
            <a:ext cy="685799" cx="7315200"/>
          </a:xfrm>
          <a:prstGeom prst="rect">
            <a:avLst/>
          </a:prstGeom>
          <a:noFill/>
          <a:ln>
            <a:noFill/>
          </a:ln>
        </p:spPr>
        <p:txBody>
          <a:bodyPr bIns="91425" rIns="91425" lIns="91425" tIns="91425" anchor="t" anchorCtr="0"/>
          <a:lstStyle>
            <a:lvl1pPr rtl="0" indent="0" marL="0">
              <a:buFont typeface="Libre Baskerville"/>
              <a:buNone/>
              <a:defRPr sz="1600"/>
            </a:lvl1pPr>
            <a:lvl2pPr rtl="0">
              <a:defRPr sz="1200"/>
            </a:lvl2pPr>
            <a:lvl3pPr rtl="0">
              <a:defRPr sz="1000"/>
            </a:lvl3pPr>
            <a:lvl4pPr rtl="0">
              <a:defRPr sz="900"/>
            </a:lvl4pPr>
            <a:lvl5pPr rtl="0">
              <a:defRPr sz="900"/>
            </a:lvl5pPr>
            <a:lvl6pPr>
              <a:defRPr/>
            </a:lvl6pPr>
            <a:lvl7pPr>
              <a:defRPr/>
            </a:lvl7pPr>
            <a:lvl8pPr>
              <a:defRPr/>
            </a:lvl8pPr>
            <a:lvl9pPr>
              <a:defRPr/>
            </a:lvl9pPr>
          </a:lstStyle>
          <a:p/>
        </p:txBody>
      </p:sp>
      <p:sp>
        <p:nvSpPr>
          <p:cNvPr id="134" name="Shape 134"/>
          <p:cNvSpPr/>
          <p:nvPr>
            <p:ph idx="2" type="pic"/>
          </p:nvPr>
        </p:nvSpPr>
        <p:spPr>
          <a:xfrm>
            <a:off y="66675" x="68308"/>
            <a:ext cy="4581524" cx="9001873"/>
          </a:xfrm>
          <a:prstGeom prst="round2SameRect">
            <a:avLst>
              <a:gd fmla="val 7101" name="adj1"/>
              <a:gd fmla="val 0" name="adj2"/>
            </a:avLst>
          </a:prstGeom>
          <a:solidFill>
            <a:schemeClr val="lt2"/>
          </a:solidFill>
          <a:ln w="9525" cap="flat">
            <a:solidFill>
              <a:schemeClr val="dk1"/>
            </a:solidFill>
            <a:prstDash val="solid"/>
            <a:round/>
            <a:headEnd w="med" len="med" type="none"/>
            <a:tailEnd w="med" len="med" type="none"/>
          </a:ln>
        </p:spPr>
        <p:txBody>
          <a:bodyPr bIns="91425" rIns="91425" lIns="91425" tIns="91425" anchor="t" anchorCtr="0"/>
          <a:lstStyle>
            <a:lvl1pPr algn="r" rtl="0" marR="0" indent="0" marL="0">
              <a:buClr>
                <a:srgbClr val="424456"/>
              </a:buClr>
              <a:buFont typeface="Cambria"/>
              <a:buNone/>
              <a:defRPr strike="noStrike" u="none" b="0" cap="none" baseline="0" sz="3200" i="0">
                <a:solidFill>
                  <a:srgbClr val="424456"/>
                </a:solidFill>
                <a:latin typeface="Cambria"/>
                <a:ea typeface="Cambria"/>
                <a:cs typeface="Cambria"/>
                <a:sym typeface="Cambria"/>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vertTx" type="vertTx">
  <p:cSld name="VERTICAL_TEXT">
    <p:spTree>
      <p:nvGrpSpPr>
        <p:cNvPr id="143" name="Shape 143"/>
        <p:cNvGrpSpPr/>
        <p:nvPr/>
      </p:nvGrpSpPr>
      <p:grpSpPr>
        <a:xfrm>
          <a:off y="0" x="0"/>
          <a:ext cy="0" cx="0"/>
          <a:chOff y="0" x="0"/>
          <a:chExt cy="0" cx="0"/>
        </a:xfrm>
      </p:grpSpPr>
      <p:sp>
        <p:nvSpPr>
          <p:cNvPr id="144" name="Shape 144"/>
          <p:cNvSpPr txBox="1"/>
          <p:nvPr>
            <p:ph type="title"/>
          </p:nvPr>
        </p:nvSpPr>
        <p:spPr>
          <a:xfrm>
            <a:off y="274637" x="914400"/>
            <a:ext cy="1143000" cx="7772400"/>
          </a:xfrm>
          <a:prstGeom prst="rect">
            <a:avLst/>
          </a:prstGeom>
          <a:noFill/>
          <a:ln>
            <a:noFill/>
          </a:ln>
        </p:spPr>
        <p:txBody>
          <a:bodyPr bIns="91425" rIns="91425" lIns="91425" tIns="91425" anchor="t" anchorCtr="0"/>
          <a:lstStyle>
            <a:lvl1pPr algn="l" rtl="0">
              <a:spcBef>
                <a:spcPts val="0"/>
              </a:spcBef>
              <a:spcAft>
                <a:spcPts val="0"/>
              </a:spcAft>
              <a:defRPr sz="4000">
                <a:solidFill>
                  <a:schemeClr val="dk2"/>
                </a:solidFill>
                <a:latin typeface="Yanone Kaffeesatz"/>
                <a:ea typeface="Yanone Kaffeesatz"/>
                <a:cs typeface="Yanone Kaffeesatz"/>
                <a:sym typeface="Yanone Kaffeesatz"/>
              </a:defRPr>
            </a:lvl1pPr>
            <a:lvl2pPr algn="l" rtl="0">
              <a:spcBef>
                <a:spcPts val="0"/>
              </a:spcBef>
              <a:spcAft>
                <a:spcPts val="0"/>
              </a:spcAft>
              <a:defRPr sz="4000">
                <a:solidFill>
                  <a:schemeClr val="dk2"/>
                </a:solidFill>
                <a:latin typeface="Calibri"/>
                <a:ea typeface="Calibri"/>
                <a:cs typeface="Calibri"/>
                <a:sym typeface="Calibri"/>
              </a:defRPr>
            </a:lvl2pPr>
            <a:lvl3pPr algn="l" rtl="0">
              <a:spcBef>
                <a:spcPts val="0"/>
              </a:spcBef>
              <a:spcAft>
                <a:spcPts val="0"/>
              </a:spcAft>
              <a:defRPr sz="4000">
                <a:solidFill>
                  <a:schemeClr val="dk2"/>
                </a:solidFill>
                <a:latin typeface="Calibri"/>
                <a:ea typeface="Calibri"/>
                <a:cs typeface="Calibri"/>
                <a:sym typeface="Calibri"/>
              </a:defRPr>
            </a:lvl3pPr>
            <a:lvl4pPr algn="l" rtl="0">
              <a:spcBef>
                <a:spcPts val="0"/>
              </a:spcBef>
              <a:spcAft>
                <a:spcPts val="0"/>
              </a:spcAft>
              <a:defRPr sz="4000">
                <a:solidFill>
                  <a:schemeClr val="dk2"/>
                </a:solidFill>
                <a:latin typeface="Calibri"/>
                <a:ea typeface="Calibri"/>
                <a:cs typeface="Calibri"/>
                <a:sym typeface="Calibri"/>
              </a:defRPr>
            </a:lvl4pPr>
            <a:lvl5pPr algn="l" rtl="0">
              <a:spcBef>
                <a:spcPts val="0"/>
              </a:spcBef>
              <a:spcAft>
                <a:spcPts val="0"/>
              </a:spcAft>
              <a:defRPr sz="4000">
                <a:solidFill>
                  <a:schemeClr val="dk2"/>
                </a:solidFill>
                <a:latin typeface="Calibri"/>
                <a:ea typeface="Calibri"/>
                <a:cs typeface="Calibri"/>
                <a:sym typeface="Calibri"/>
              </a:defRPr>
            </a:lvl5pPr>
            <a:lvl6pPr algn="l" rtl="0" marL="457200">
              <a:spcBef>
                <a:spcPts val="0"/>
              </a:spcBef>
              <a:spcAft>
                <a:spcPts val="0"/>
              </a:spcAft>
              <a:defRPr sz="4000">
                <a:solidFill>
                  <a:schemeClr val="dk2"/>
                </a:solidFill>
                <a:latin typeface="Calibri"/>
                <a:ea typeface="Calibri"/>
                <a:cs typeface="Calibri"/>
                <a:sym typeface="Calibri"/>
              </a:defRPr>
            </a:lvl6pPr>
            <a:lvl7pPr algn="l" rtl="0" marL="914400">
              <a:spcBef>
                <a:spcPts val="0"/>
              </a:spcBef>
              <a:spcAft>
                <a:spcPts val="0"/>
              </a:spcAft>
              <a:defRPr sz="4000">
                <a:solidFill>
                  <a:schemeClr val="dk2"/>
                </a:solidFill>
                <a:latin typeface="Calibri"/>
                <a:ea typeface="Calibri"/>
                <a:cs typeface="Calibri"/>
                <a:sym typeface="Calibri"/>
              </a:defRPr>
            </a:lvl7pPr>
            <a:lvl8pPr algn="l" rtl="0" marL="1371600">
              <a:spcBef>
                <a:spcPts val="0"/>
              </a:spcBef>
              <a:spcAft>
                <a:spcPts val="0"/>
              </a:spcAft>
              <a:defRPr sz="4000">
                <a:solidFill>
                  <a:schemeClr val="dk2"/>
                </a:solidFill>
                <a:latin typeface="Calibri"/>
                <a:ea typeface="Calibri"/>
                <a:cs typeface="Calibri"/>
                <a:sym typeface="Calibri"/>
              </a:defRPr>
            </a:lvl8pPr>
            <a:lvl9pPr algn="l" rtl="0" marL="1828800">
              <a:spcBef>
                <a:spcPts val="0"/>
              </a:spcBef>
              <a:spcAft>
                <a:spcPts val="0"/>
              </a:spcAft>
              <a:defRPr sz="4000">
                <a:solidFill>
                  <a:schemeClr val="dk2"/>
                </a:solidFill>
                <a:latin typeface="Calibri"/>
                <a:ea typeface="Calibri"/>
                <a:cs typeface="Calibri"/>
                <a:sym typeface="Calibri"/>
              </a:defRPr>
            </a:lvl9pPr>
          </a:lstStyle>
          <a:p/>
        </p:txBody>
      </p:sp>
      <p:sp>
        <p:nvSpPr>
          <p:cNvPr id="145" name="Shape 145"/>
          <p:cNvSpPr txBox="1"/>
          <p:nvPr>
            <p:ph idx="1" type="body"/>
          </p:nvPr>
        </p:nvSpPr>
        <p:spPr>
          <a:xfrm rot="5400000">
            <a:off y="-152399" x="2514599"/>
            <a:ext cy="7772400" cx="4572000"/>
          </a:xfrm>
          <a:prstGeom prst="rect">
            <a:avLst/>
          </a:prstGeom>
          <a:noFill/>
          <a:ln>
            <a:noFill/>
          </a:ln>
        </p:spPr>
        <p:txBody>
          <a:bodyPr bIns="91425" rIns="91425" lIns="91425" tIns="91425" anchor="t" anchorCtr="0"/>
          <a:lstStyle>
            <a:lvl1pPr algn="l" rtl="0" indent="-187325" marL="273050">
              <a:spcBef>
                <a:spcPts val="575"/>
              </a:spcBef>
              <a:spcAft>
                <a:spcPts val="0"/>
              </a:spcAft>
              <a:buClr>
                <a:schemeClr val="accent1"/>
              </a:buClr>
              <a:buFont typeface="Arial"/>
              <a:buChar char="•"/>
              <a:defRPr sz="2600">
                <a:solidFill>
                  <a:schemeClr val="dk1"/>
                </a:solidFill>
                <a:latin typeface="Libre Baskerville"/>
                <a:ea typeface="Libre Baskerville"/>
                <a:cs typeface="Libre Baskerville"/>
                <a:sym typeface="Libre Baskerville"/>
              </a:defRPr>
            </a:lvl1pPr>
            <a:lvl2pPr algn="l" rtl="0" indent="-153987" marL="547688">
              <a:spcBef>
                <a:spcPts val="375"/>
              </a:spcBef>
              <a:spcAft>
                <a:spcPts val="0"/>
              </a:spcAft>
              <a:buClr>
                <a:schemeClr val="accent2"/>
              </a:buClr>
              <a:buFont typeface="Arial"/>
              <a:buChar char="•"/>
              <a:defRPr sz="2400">
                <a:solidFill>
                  <a:schemeClr val="dk1"/>
                </a:solidFill>
                <a:latin typeface="Libre Baskerville"/>
                <a:ea typeface="Libre Baskerville"/>
                <a:cs typeface="Libre Baskerville"/>
                <a:sym typeface="Libre Baskerville"/>
              </a:defRPr>
            </a:lvl2pPr>
            <a:lvl3pPr algn="l" rtl="0" indent="-174625" marL="822325">
              <a:spcBef>
                <a:spcPts val="375"/>
              </a:spcBef>
              <a:spcAft>
                <a:spcPts val="0"/>
              </a:spcAft>
              <a:buClr>
                <a:srgbClr val="B3B3C4"/>
              </a:buClr>
              <a:buFont typeface="Arial"/>
              <a:buChar char="•"/>
              <a:defRPr sz="2000">
                <a:solidFill>
                  <a:schemeClr val="dk1"/>
                </a:solidFill>
                <a:latin typeface="Libre Baskerville"/>
                <a:ea typeface="Libre Baskerville"/>
                <a:cs typeface="Libre Baskerville"/>
                <a:sym typeface="Libre Baskerville"/>
              </a:defRPr>
            </a:lvl3pPr>
            <a:lvl4pPr algn="l" rtl="0" indent="-173037" marL="1096963">
              <a:spcBef>
                <a:spcPts val="375"/>
              </a:spcBef>
              <a:spcAft>
                <a:spcPts val="0"/>
              </a:spcAft>
              <a:buClr>
                <a:srgbClr val="A04DA3"/>
              </a:buClr>
              <a:buFont typeface="Arial"/>
              <a:buChar char="•"/>
              <a:defRPr sz="2000">
                <a:solidFill>
                  <a:schemeClr val="dk1"/>
                </a:solidFill>
                <a:latin typeface="Libre Baskerville"/>
                <a:ea typeface="Libre Baskerville"/>
                <a:cs typeface="Libre Baskerville"/>
                <a:sym typeface="Libre Baskerville"/>
              </a:defRPr>
            </a:lvl4pPr>
            <a:lvl5pPr algn="l" rtl="0" indent="-101600" marL="1371600">
              <a:spcBef>
                <a:spcPts val="375"/>
              </a:spcBef>
              <a:spcAft>
                <a:spcPts val="0"/>
              </a:spcAft>
              <a:buClr>
                <a:srgbClr val="A04DA3"/>
              </a:buClr>
              <a:buFont typeface="Courier New"/>
              <a:buChar char="o"/>
              <a:defRPr sz="2000">
                <a:solidFill>
                  <a:schemeClr val="dk1"/>
                </a:solidFill>
                <a:latin typeface="Libre Baskerville"/>
                <a:ea typeface="Libre Baskerville"/>
                <a:cs typeface="Libre Baskerville"/>
                <a:sym typeface="Libre Baskerville"/>
              </a:defRPr>
            </a:lvl5pPr>
            <a:lvl6pPr algn="l" rtl="0" indent="-166370" marL="1645920">
              <a:spcBef>
                <a:spcPts val="370"/>
              </a:spcBef>
              <a:buClr>
                <a:schemeClr val="accent3"/>
              </a:buClr>
              <a:buFont typeface="Arial"/>
              <a:buChar char="•"/>
              <a:defRPr baseline="0" sz="1800">
                <a:solidFill>
                  <a:schemeClr val="dk1"/>
                </a:solidFill>
                <a:latin typeface="Libre Baskerville"/>
                <a:ea typeface="Libre Baskerville"/>
                <a:cs typeface="Libre Baskerville"/>
                <a:sym typeface="Libre Baskerville"/>
              </a:defRPr>
            </a:lvl6pPr>
            <a:lvl7pPr algn="l" rtl="0" indent="-161289" marL="1920240">
              <a:spcBef>
                <a:spcPts val="370"/>
              </a:spcBef>
              <a:buClr>
                <a:schemeClr val="accent2"/>
              </a:buClr>
              <a:buFont typeface="Arial"/>
              <a:buChar char="•"/>
              <a:defRPr sz="1800">
                <a:solidFill>
                  <a:schemeClr val="dk1"/>
                </a:solidFill>
                <a:latin typeface="Libre Baskerville"/>
                <a:ea typeface="Libre Baskerville"/>
                <a:cs typeface="Libre Baskerville"/>
                <a:sym typeface="Libre Baskerville"/>
              </a:defRPr>
            </a:lvl7pPr>
            <a:lvl8pPr algn="l" rtl="0" indent="-168910" marL="2194560">
              <a:spcBef>
                <a:spcPts val="370"/>
              </a:spcBef>
              <a:buClr>
                <a:srgbClr val="C5C5D7"/>
              </a:buClr>
              <a:buFont typeface="Arial"/>
              <a:buChar char="•"/>
              <a:defRPr sz="1800">
                <a:solidFill>
                  <a:schemeClr val="dk1"/>
                </a:solidFill>
                <a:latin typeface="Libre Baskerville"/>
                <a:ea typeface="Libre Baskerville"/>
                <a:cs typeface="Libre Baskerville"/>
                <a:sym typeface="Libre Baskerville"/>
              </a:defRPr>
            </a:lvl8pPr>
            <a:lvl9pPr algn="l" rtl="0" indent="-163829" marL="2468880">
              <a:spcBef>
                <a:spcPts val="370"/>
              </a:spcBef>
              <a:buClr>
                <a:srgbClr val="BFD4D6"/>
              </a:buClr>
              <a:buFont typeface="Arial"/>
              <a:buChar char="•"/>
              <a:defRPr sz="1800">
                <a:solidFill>
                  <a:schemeClr val="dk1"/>
                </a:solidFill>
                <a:latin typeface="Libre Baskerville"/>
                <a:ea typeface="Libre Baskerville"/>
                <a:cs typeface="Libre Baskerville"/>
                <a:sym typeface="Libre Baskervill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vertTitleAndTx" type="vertTitleAndTx">
  <p:cSld name="VERTICAL_TITLE_AND_VERTICAL_TEXT">
    <p:spTree>
      <p:nvGrpSpPr>
        <p:cNvPr id="154" name="Shape 154"/>
        <p:cNvGrpSpPr/>
        <p:nvPr/>
      </p:nvGrpSpPr>
      <p:grpSpPr>
        <a:xfrm>
          <a:off y="0" x="0"/>
          <a:ext cy="0" cx="0"/>
          <a:chOff y="0" x="0"/>
          <a:chExt cy="0" cx="0"/>
        </a:xfrm>
      </p:grpSpPr>
      <p:sp>
        <p:nvSpPr>
          <p:cNvPr id="155" name="Shape 155"/>
          <p:cNvSpPr txBox="1"/>
          <p:nvPr>
            <p:ph type="title"/>
          </p:nvPr>
        </p:nvSpPr>
        <p:spPr>
          <a:xfrm rot="5400000">
            <a:off y="2194563" x="4709477"/>
            <a:ext cy="2011680" cx="5851525"/>
          </a:xfrm>
          <a:prstGeom prst="rect">
            <a:avLst/>
          </a:prstGeom>
          <a:noFill/>
          <a:ln>
            <a:noFill/>
          </a:ln>
        </p:spPr>
        <p:txBody>
          <a:bodyPr bIns="91425" rIns="91425" lIns="91425" tIns="91425" anchor="t" anchorCtr="0"/>
          <a:lstStyle>
            <a:lvl1pPr algn="l" rtl="0">
              <a:spcBef>
                <a:spcPts val="0"/>
              </a:spcBef>
              <a:spcAft>
                <a:spcPts val="0"/>
              </a:spcAft>
              <a:defRPr sz="4000">
                <a:solidFill>
                  <a:schemeClr val="dk2"/>
                </a:solidFill>
                <a:latin typeface="Yanone Kaffeesatz"/>
                <a:ea typeface="Yanone Kaffeesatz"/>
                <a:cs typeface="Yanone Kaffeesatz"/>
                <a:sym typeface="Yanone Kaffeesatz"/>
              </a:defRPr>
            </a:lvl1pPr>
            <a:lvl2pPr algn="l" rtl="0">
              <a:spcBef>
                <a:spcPts val="0"/>
              </a:spcBef>
              <a:spcAft>
                <a:spcPts val="0"/>
              </a:spcAft>
              <a:defRPr sz="4000">
                <a:solidFill>
                  <a:schemeClr val="dk2"/>
                </a:solidFill>
                <a:latin typeface="Calibri"/>
                <a:ea typeface="Calibri"/>
                <a:cs typeface="Calibri"/>
                <a:sym typeface="Calibri"/>
              </a:defRPr>
            </a:lvl2pPr>
            <a:lvl3pPr algn="l" rtl="0">
              <a:spcBef>
                <a:spcPts val="0"/>
              </a:spcBef>
              <a:spcAft>
                <a:spcPts val="0"/>
              </a:spcAft>
              <a:defRPr sz="4000">
                <a:solidFill>
                  <a:schemeClr val="dk2"/>
                </a:solidFill>
                <a:latin typeface="Calibri"/>
                <a:ea typeface="Calibri"/>
                <a:cs typeface="Calibri"/>
                <a:sym typeface="Calibri"/>
              </a:defRPr>
            </a:lvl3pPr>
            <a:lvl4pPr algn="l" rtl="0">
              <a:spcBef>
                <a:spcPts val="0"/>
              </a:spcBef>
              <a:spcAft>
                <a:spcPts val="0"/>
              </a:spcAft>
              <a:defRPr sz="4000">
                <a:solidFill>
                  <a:schemeClr val="dk2"/>
                </a:solidFill>
                <a:latin typeface="Calibri"/>
                <a:ea typeface="Calibri"/>
                <a:cs typeface="Calibri"/>
                <a:sym typeface="Calibri"/>
              </a:defRPr>
            </a:lvl4pPr>
            <a:lvl5pPr algn="l" rtl="0">
              <a:spcBef>
                <a:spcPts val="0"/>
              </a:spcBef>
              <a:spcAft>
                <a:spcPts val="0"/>
              </a:spcAft>
              <a:defRPr sz="4000">
                <a:solidFill>
                  <a:schemeClr val="dk2"/>
                </a:solidFill>
                <a:latin typeface="Calibri"/>
                <a:ea typeface="Calibri"/>
                <a:cs typeface="Calibri"/>
                <a:sym typeface="Calibri"/>
              </a:defRPr>
            </a:lvl5pPr>
            <a:lvl6pPr algn="l" rtl="0" marL="457200">
              <a:spcBef>
                <a:spcPts val="0"/>
              </a:spcBef>
              <a:spcAft>
                <a:spcPts val="0"/>
              </a:spcAft>
              <a:defRPr sz="4000">
                <a:solidFill>
                  <a:schemeClr val="dk2"/>
                </a:solidFill>
                <a:latin typeface="Calibri"/>
                <a:ea typeface="Calibri"/>
                <a:cs typeface="Calibri"/>
                <a:sym typeface="Calibri"/>
              </a:defRPr>
            </a:lvl6pPr>
            <a:lvl7pPr algn="l" rtl="0" marL="914400">
              <a:spcBef>
                <a:spcPts val="0"/>
              </a:spcBef>
              <a:spcAft>
                <a:spcPts val="0"/>
              </a:spcAft>
              <a:defRPr sz="4000">
                <a:solidFill>
                  <a:schemeClr val="dk2"/>
                </a:solidFill>
                <a:latin typeface="Calibri"/>
                <a:ea typeface="Calibri"/>
                <a:cs typeface="Calibri"/>
                <a:sym typeface="Calibri"/>
              </a:defRPr>
            </a:lvl7pPr>
            <a:lvl8pPr algn="l" rtl="0" marL="1371600">
              <a:spcBef>
                <a:spcPts val="0"/>
              </a:spcBef>
              <a:spcAft>
                <a:spcPts val="0"/>
              </a:spcAft>
              <a:defRPr sz="4000">
                <a:solidFill>
                  <a:schemeClr val="dk2"/>
                </a:solidFill>
                <a:latin typeface="Calibri"/>
                <a:ea typeface="Calibri"/>
                <a:cs typeface="Calibri"/>
                <a:sym typeface="Calibri"/>
              </a:defRPr>
            </a:lvl8pPr>
            <a:lvl9pPr algn="l" rtl="0" marL="1828800">
              <a:spcBef>
                <a:spcPts val="0"/>
              </a:spcBef>
              <a:spcAft>
                <a:spcPts val="0"/>
              </a:spcAft>
              <a:defRPr sz="4000">
                <a:solidFill>
                  <a:schemeClr val="dk2"/>
                </a:solidFill>
                <a:latin typeface="Calibri"/>
                <a:ea typeface="Calibri"/>
                <a:cs typeface="Calibri"/>
                <a:sym typeface="Calibri"/>
              </a:defRPr>
            </a:lvl9pPr>
          </a:lstStyle>
          <a:p/>
        </p:txBody>
      </p:sp>
      <p:sp>
        <p:nvSpPr>
          <p:cNvPr id="156" name="Shape 156"/>
          <p:cNvSpPr txBox="1"/>
          <p:nvPr>
            <p:ph idx="1" type="body"/>
          </p:nvPr>
        </p:nvSpPr>
        <p:spPr>
          <a:xfrm rot="5400000">
            <a:off y="419102" x="769937"/>
            <a:ext cy="5562600" cx="5851525"/>
          </a:xfrm>
          <a:prstGeom prst="rect">
            <a:avLst/>
          </a:prstGeom>
          <a:noFill/>
          <a:ln>
            <a:noFill/>
          </a:ln>
        </p:spPr>
        <p:txBody>
          <a:bodyPr bIns="91425" rIns="91425" lIns="91425" tIns="91425" anchor="t" anchorCtr="0"/>
          <a:lstStyle>
            <a:lvl1pPr algn="l" rtl="0" indent="-187325" marL="273050">
              <a:spcBef>
                <a:spcPts val="575"/>
              </a:spcBef>
              <a:spcAft>
                <a:spcPts val="0"/>
              </a:spcAft>
              <a:buClr>
                <a:schemeClr val="accent1"/>
              </a:buClr>
              <a:buFont typeface="Arial"/>
              <a:buChar char="•"/>
              <a:defRPr sz="2600">
                <a:solidFill>
                  <a:schemeClr val="dk1"/>
                </a:solidFill>
                <a:latin typeface="Libre Baskerville"/>
                <a:ea typeface="Libre Baskerville"/>
                <a:cs typeface="Libre Baskerville"/>
                <a:sym typeface="Libre Baskerville"/>
              </a:defRPr>
            </a:lvl1pPr>
            <a:lvl2pPr algn="l" rtl="0" indent="-153987" marL="547688">
              <a:spcBef>
                <a:spcPts val="375"/>
              </a:spcBef>
              <a:spcAft>
                <a:spcPts val="0"/>
              </a:spcAft>
              <a:buClr>
                <a:schemeClr val="accent2"/>
              </a:buClr>
              <a:buFont typeface="Arial"/>
              <a:buChar char="•"/>
              <a:defRPr sz="2400">
                <a:solidFill>
                  <a:schemeClr val="dk1"/>
                </a:solidFill>
                <a:latin typeface="Libre Baskerville"/>
                <a:ea typeface="Libre Baskerville"/>
                <a:cs typeface="Libre Baskerville"/>
                <a:sym typeface="Libre Baskerville"/>
              </a:defRPr>
            </a:lvl2pPr>
            <a:lvl3pPr algn="l" rtl="0" indent="-174625" marL="822325">
              <a:spcBef>
                <a:spcPts val="375"/>
              </a:spcBef>
              <a:spcAft>
                <a:spcPts val="0"/>
              </a:spcAft>
              <a:buClr>
                <a:srgbClr val="B3B3C4"/>
              </a:buClr>
              <a:buFont typeface="Arial"/>
              <a:buChar char="•"/>
              <a:defRPr sz="2000">
                <a:solidFill>
                  <a:schemeClr val="dk1"/>
                </a:solidFill>
                <a:latin typeface="Libre Baskerville"/>
                <a:ea typeface="Libre Baskerville"/>
                <a:cs typeface="Libre Baskerville"/>
                <a:sym typeface="Libre Baskerville"/>
              </a:defRPr>
            </a:lvl3pPr>
            <a:lvl4pPr algn="l" rtl="0" indent="-173037" marL="1096963">
              <a:spcBef>
                <a:spcPts val="375"/>
              </a:spcBef>
              <a:spcAft>
                <a:spcPts val="0"/>
              </a:spcAft>
              <a:buClr>
                <a:srgbClr val="A04DA3"/>
              </a:buClr>
              <a:buFont typeface="Arial"/>
              <a:buChar char="•"/>
              <a:defRPr sz="2000">
                <a:solidFill>
                  <a:schemeClr val="dk1"/>
                </a:solidFill>
                <a:latin typeface="Libre Baskerville"/>
                <a:ea typeface="Libre Baskerville"/>
                <a:cs typeface="Libre Baskerville"/>
                <a:sym typeface="Libre Baskerville"/>
              </a:defRPr>
            </a:lvl4pPr>
            <a:lvl5pPr algn="l" rtl="0" indent="-101600" marL="1371600">
              <a:spcBef>
                <a:spcPts val="375"/>
              </a:spcBef>
              <a:spcAft>
                <a:spcPts val="0"/>
              </a:spcAft>
              <a:buClr>
                <a:srgbClr val="A04DA3"/>
              </a:buClr>
              <a:buFont typeface="Courier New"/>
              <a:buChar char="o"/>
              <a:defRPr sz="2000">
                <a:solidFill>
                  <a:schemeClr val="dk1"/>
                </a:solidFill>
                <a:latin typeface="Libre Baskerville"/>
                <a:ea typeface="Libre Baskerville"/>
                <a:cs typeface="Libre Baskerville"/>
                <a:sym typeface="Libre Baskerville"/>
              </a:defRPr>
            </a:lvl5pPr>
            <a:lvl6pPr algn="l" rtl="0" indent="-166370" marL="1645920">
              <a:spcBef>
                <a:spcPts val="370"/>
              </a:spcBef>
              <a:buClr>
                <a:schemeClr val="accent3"/>
              </a:buClr>
              <a:buFont typeface="Arial"/>
              <a:buChar char="•"/>
              <a:defRPr baseline="0" sz="1800">
                <a:solidFill>
                  <a:schemeClr val="dk1"/>
                </a:solidFill>
                <a:latin typeface="Libre Baskerville"/>
                <a:ea typeface="Libre Baskerville"/>
                <a:cs typeface="Libre Baskerville"/>
                <a:sym typeface="Libre Baskerville"/>
              </a:defRPr>
            </a:lvl6pPr>
            <a:lvl7pPr algn="l" rtl="0" indent="-161289" marL="1920240">
              <a:spcBef>
                <a:spcPts val="370"/>
              </a:spcBef>
              <a:buClr>
                <a:schemeClr val="accent2"/>
              </a:buClr>
              <a:buFont typeface="Arial"/>
              <a:buChar char="•"/>
              <a:defRPr sz="1800">
                <a:solidFill>
                  <a:schemeClr val="dk1"/>
                </a:solidFill>
                <a:latin typeface="Libre Baskerville"/>
                <a:ea typeface="Libre Baskerville"/>
                <a:cs typeface="Libre Baskerville"/>
                <a:sym typeface="Libre Baskerville"/>
              </a:defRPr>
            </a:lvl7pPr>
            <a:lvl8pPr algn="l" rtl="0" indent="-168910" marL="2194560">
              <a:spcBef>
                <a:spcPts val="370"/>
              </a:spcBef>
              <a:buClr>
                <a:srgbClr val="C5C5D7"/>
              </a:buClr>
              <a:buFont typeface="Arial"/>
              <a:buChar char="•"/>
              <a:defRPr sz="1800">
                <a:solidFill>
                  <a:schemeClr val="dk1"/>
                </a:solidFill>
                <a:latin typeface="Libre Baskerville"/>
                <a:ea typeface="Libre Baskerville"/>
                <a:cs typeface="Libre Baskerville"/>
                <a:sym typeface="Libre Baskerville"/>
              </a:defRPr>
            </a:lvl8pPr>
            <a:lvl9pPr algn="l" rtl="0" indent="-163829" marL="2468880">
              <a:spcBef>
                <a:spcPts val="370"/>
              </a:spcBef>
              <a:buClr>
                <a:srgbClr val="BFD4D6"/>
              </a:buClr>
              <a:buFont typeface="Arial"/>
              <a:buChar char="•"/>
              <a:defRPr sz="1800">
                <a:solidFill>
                  <a:schemeClr val="dk1"/>
                </a:solidFill>
                <a:latin typeface="Libre Baskerville"/>
                <a:ea typeface="Libre Baskerville"/>
                <a:cs typeface="Libre Baskerville"/>
                <a:sym typeface="Libre Baskervill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obj" type="obj">
  <p:cSld name="OBJECT">
    <p:spTree>
      <p:nvGrpSpPr>
        <p:cNvPr id="38" name="Shape 38"/>
        <p:cNvGrpSpPr/>
        <p:nvPr/>
      </p:nvGrpSpPr>
      <p:grpSpPr>
        <a:xfrm>
          <a:off y="0" x="0"/>
          <a:ext cy="0" cx="0"/>
          <a:chOff y="0" x="0"/>
          <a:chExt cy="0" cx="0"/>
        </a:xfrm>
      </p:grpSpPr>
      <p:sp>
        <p:nvSpPr>
          <p:cNvPr id="39" name="Shape 39"/>
          <p:cNvSpPr txBox="1"/>
          <p:nvPr>
            <p:ph type="title"/>
          </p:nvPr>
        </p:nvSpPr>
        <p:spPr>
          <a:xfrm>
            <a:off y="274637" x="914400"/>
            <a:ext cy="1143000" cx="7772400"/>
          </a:xfrm>
          <a:prstGeom prst="rect">
            <a:avLst/>
          </a:prstGeom>
          <a:noFill/>
          <a:ln>
            <a:noFill/>
          </a:ln>
        </p:spPr>
        <p:txBody>
          <a:bodyPr bIns="91425" rIns="91425" lIns="91425" tIns="91425" anchor="t" anchorCtr="0"/>
          <a:lstStyle>
            <a:lvl1pPr algn="l" rtl="0">
              <a:spcBef>
                <a:spcPts val="0"/>
              </a:spcBef>
              <a:spcAft>
                <a:spcPts val="0"/>
              </a:spcAft>
              <a:defRPr sz="4000">
                <a:solidFill>
                  <a:schemeClr val="dk2"/>
                </a:solidFill>
                <a:latin typeface="Yanone Kaffeesatz"/>
                <a:ea typeface="Yanone Kaffeesatz"/>
                <a:cs typeface="Yanone Kaffeesatz"/>
                <a:sym typeface="Yanone Kaffeesatz"/>
              </a:defRPr>
            </a:lvl1pPr>
            <a:lvl2pPr algn="l" rtl="0">
              <a:spcBef>
                <a:spcPts val="0"/>
              </a:spcBef>
              <a:spcAft>
                <a:spcPts val="0"/>
              </a:spcAft>
              <a:defRPr sz="4000">
                <a:solidFill>
                  <a:schemeClr val="dk2"/>
                </a:solidFill>
                <a:latin typeface="Calibri"/>
                <a:ea typeface="Calibri"/>
                <a:cs typeface="Calibri"/>
                <a:sym typeface="Calibri"/>
              </a:defRPr>
            </a:lvl2pPr>
            <a:lvl3pPr algn="l" rtl="0">
              <a:spcBef>
                <a:spcPts val="0"/>
              </a:spcBef>
              <a:spcAft>
                <a:spcPts val="0"/>
              </a:spcAft>
              <a:defRPr sz="4000">
                <a:solidFill>
                  <a:schemeClr val="dk2"/>
                </a:solidFill>
                <a:latin typeface="Calibri"/>
                <a:ea typeface="Calibri"/>
                <a:cs typeface="Calibri"/>
                <a:sym typeface="Calibri"/>
              </a:defRPr>
            </a:lvl3pPr>
            <a:lvl4pPr algn="l" rtl="0">
              <a:spcBef>
                <a:spcPts val="0"/>
              </a:spcBef>
              <a:spcAft>
                <a:spcPts val="0"/>
              </a:spcAft>
              <a:defRPr sz="4000">
                <a:solidFill>
                  <a:schemeClr val="dk2"/>
                </a:solidFill>
                <a:latin typeface="Calibri"/>
                <a:ea typeface="Calibri"/>
                <a:cs typeface="Calibri"/>
                <a:sym typeface="Calibri"/>
              </a:defRPr>
            </a:lvl4pPr>
            <a:lvl5pPr algn="l" rtl="0">
              <a:spcBef>
                <a:spcPts val="0"/>
              </a:spcBef>
              <a:spcAft>
                <a:spcPts val="0"/>
              </a:spcAft>
              <a:defRPr sz="4000">
                <a:solidFill>
                  <a:schemeClr val="dk2"/>
                </a:solidFill>
                <a:latin typeface="Calibri"/>
                <a:ea typeface="Calibri"/>
                <a:cs typeface="Calibri"/>
                <a:sym typeface="Calibri"/>
              </a:defRPr>
            </a:lvl5pPr>
            <a:lvl6pPr algn="l" rtl="0" marL="457200">
              <a:spcBef>
                <a:spcPts val="0"/>
              </a:spcBef>
              <a:spcAft>
                <a:spcPts val="0"/>
              </a:spcAft>
              <a:defRPr sz="4000">
                <a:solidFill>
                  <a:schemeClr val="dk2"/>
                </a:solidFill>
                <a:latin typeface="Calibri"/>
                <a:ea typeface="Calibri"/>
                <a:cs typeface="Calibri"/>
                <a:sym typeface="Calibri"/>
              </a:defRPr>
            </a:lvl6pPr>
            <a:lvl7pPr algn="l" rtl="0" marL="914400">
              <a:spcBef>
                <a:spcPts val="0"/>
              </a:spcBef>
              <a:spcAft>
                <a:spcPts val="0"/>
              </a:spcAft>
              <a:defRPr sz="4000">
                <a:solidFill>
                  <a:schemeClr val="dk2"/>
                </a:solidFill>
                <a:latin typeface="Calibri"/>
                <a:ea typeface="Calibri"/>
                <a:cs typeface="Calibri"/>
                <a:sym typeface="Calibri"/>
              </a:defRPr>
            </a:lvl7pPr>
            <a:lvl8pPr algn="l" rtl="0" marL="1371600">
              <a:spcBef>
                <a:spcPts val="0"/>
              </a:spcBef>
              <a:spcAft>
                <a:spcPts val="0"/>
              </a:spcAft>
              <a:defRPr sz="4000">
                <a:solidFill>
                  <a:schemeClr val="dk2"/>
                </a:solidFill>
                <a:latin typeface="Calibri"/>
                <a:ea typeface="Calibri"/>
                <a:cs typeface="Calibri"/>
                <a:sym typeface="Calibri"/>
              </a:defRPr>
            </a:lvl8pPr>
            <a:lvl9pPr algn="l" rtl="0" marL="1828800">
              <a:spcBef>
                <a:spcPts val="0"/>
              </a:spcBef>
              <a:spcAft>
                <a:spcPts val="0"/>
              </a:spcAft>
              <a:defRPr sz="4000">
                <a:solidFill>
                  <a:schemeClr val="dk2"/>
                </a:solidFill>
                <a:latin typeface="Calibri"/>
                <a:ea typeface="Calibri"/>
                <a:cs typeface="Calibri"/>
                <a:sym typeface="Calibri"/>
              </a:defRPr>
            </a:lvl9pPr>
          </a:lstStyle>
          <a:p/>
        </p:txBody>
      </p:sp>
      <p:sp>
        <p:nvSpPr>
          <p:cNvPr id="40" name="Shape 40"/>
          <p:cNvSpPr txBox="1"/>
          <p:nvPr>
            <p:ph idx="1" type="body"/>
          </p:nvPr>
        </p:nvSpPr>
        <p:spPr>
          <a:xfrm>
            <a:off y="1447800" x="914400"/>
            <a:ext cy="4572000" cx="7772400"/>
          </a:xfrm>
          <a:prstGeom prst="rect">
            <a:avLst/>
          </a:prstGeom>
          <a:noFill/>
          <a:ln>
            <a:noFill/>
          </a:ln>
        </p:spPr>
        <p:txBody>
          <a:bodyPr bIns="91425" rIns="91425" lIns="91425" tIns="91425" anchor="t" anchorCtr="0"/>
          <a:lstStyle>
            <a:lvl1pPr algn="l" rtl="0" indent="-187325" marL="273050">
              <a:spcBef>
                <a:spcPts val="575"/>
              </a:spcBef>
              <a:spcAft>
                <a:spcPts val="0"/>
              </a:spcAft>
              <a:buClr>
                <a:schemeClr val="accent1"/>
              </a:buClr>
              <a:buFont typeface="Arial"/>
              <a:buChar char="•"/>
              <a:defRPr sz="2600">
                <a:solidFill>
                  <a:schemeClr val="dk1"/>
                </a:solidFill>
                <a:latin typeface="Libre Baskerville"/>
                <a:ea typeface="Libre Baskerville"/>
                <a:cs typeface="Libre Baskerville"/>
                <a:sym typeface="Libre Baskerville"/>
              </a:defRPr>
            </a:lvl1pPr>
            <a:lvl2pPr algn="l" rtl="0" indent="-153987" marL="547688">
              <a:spcBef>
                <a:spcPts val="375"/>
              </a:spcBef>
              <a:spcAft>
                <a:spcPts val="0"/>
              </a:spcAft>
              <a:buClr>
                <a:schemeClr val="accent2"/>
              </a:buClr>
              <a:buFont typeface="Arial"/>
              <a:buChar char="•"/>
              <a:defRPr sz="2400">
                <a:solidFill>
                  <a:schemeClr val="dk1"/>
                </a:solidFill>
                <a:latin typeface="Libre Baskerville"/>
                <a:ea typeface="Libre Baskerville"/>
                <a:cs typeface="Libre Baskerville"/>
                <a:sym typeface="Libre Baskerville"/>
              </a:defRPr>
            </a:lvl2pPr>
            <a:lvl3pPr algn="l" rtl="0" indent="-174625" marL="822325">
              <a:spcBef>
                <a:spcPts val="375"/>
              </a:spcBef>
              <a:spcAft>
                <a:spcPts val="0"/>
              </a:spcAft>
              <a:buClr>
                <a:srgbClr val="B3B3C4"/>
              </a:buClr>
              <a:buFont typeface="Arial"/>
              <a:buChar char="•"/>
              <a:defRPr sz="2000">
                <a:solidFill>
                  <a:schemeClr val="dk1"/>
                </a:solidFill>
                <a:latin typeface="Libre Baskerville"/>
                <a:ea typeface="Libre Baskerville"/>
                <a:cs typeface="Libre Baskerville"/>
                <a:sym typeface="Libre Baskerville"/>
              </a:defRPr>
            </a:lvl3pPr>
            <a:lvl4pPr algn="l" rtl="0" indent="-173037" marL="1096963">
              <a:spcBef>
                <a:spcPts val="375"/>
              </a:spcBef>
              <a:spcAft>
                <a:spcPts val="0"/>
              </a:spcAft>
              <a:buClr>
                <a:srgbClr val="A04DA3"/>
              </a:buClr>
              <a:buFont typeface="Arial"/>
              <a:buChar char="•"/>
              <a:defRPr sz="2000">
                <a:solidFill>
                  <a:schemeClr val="dk1"/>
                </a:solidFill>
                <a:latin typeface="Libre Baskerville"/>
                <a:ea typeface="Libre Baskerville"/>
                <a:cs typeface="Libre Baskerville"/>
                <a:sym typeface="Libre Baskerville"/>
              </a:defRPr>
            </a:lvl4pPr>
            <a:lvl5pPr algn="l" rtl="0" indent="-101600" marL="1371600">
              <a:spcBef>
                <a:spcPts val="375"/>
              </a:spcBef>
              <a:spcAft>
                <a:spcPts val="0"/>
              </a:spcAft>
              <a:buClr>
                <a:srgbClr val="A04DA3"/>
              </a:buClr>
              <a:buFont typeface="Courier New"/>
              <a:buChar char="o"/>
              <a:defRPr sz="2000">
                <a:solidFill>
                  <a:schemeClr val="dk1"/>
                </a:solidFill>
                <a:latin typeface="Libre Baskerville"/>
                <a:ea typeface="Libre Baskerville"/>
                <a:cs typeface="Libre Baskerville"/>
                <a:sym typeface="Libre Baskerville"/>
              </a:defRPr>
            </a:lvl5pPr>
            <a:lvl6pPr algn="l" rtl="0" indent="-166370" marL="1645920">
              <a:spcBef>
                <a:spcPts val="370"/>
              </a:spcBef>
              <a:buClr>
                <a:schemeClr val="accent3"/>
              </a:buClr>
              <a:buFont typeface="Arial"/>
              <a:buChar char="•"/>
              <a:defRPr baseline="0" sz="1800">
                <a:solidFill>
                  <a:schemeClr val="dk1"/>
                </a:solidFill>
                <a:latin typeface="Libre Baskerville"/>
                <a:ea typeface="Libre Baskerville"/>
                <a:cs typeface="Libre Baskerville"/>
                <a:sym typeface="Libre Baskerville"/>
              </a:defRPr>
            </a:lvl6pPr>
            <a:lvl7pPr algn="l" rtl="0" indent="-161289" marL="1920240">
              <a:spcBef>
                <a:spcPts val="370"/>
              </a:spcBef>
              <a:buClr>
                <a:schemeClr val="accent2"/>
              </a:buClr>
              <a:buFont typeface="Arial"/>
              <a:buChar char="•"/>
              <a:defRPr sz="1800">
                <a:solidFill>
                  <a:schemeClr val="dk1"/>
                </a:solidFill>
                <a:latin typeface="Libre Baskerville"/>
                <a:ea typeface="Libre Baskerville"/>
                <a:cs typeface="Libre Baskerville"/>
                <a:sym typeface="Libre Baskerville"/>
              </a:defRPr>
            </a:lvl7pPr>
            <a:lvl8pPr algn="l" rtl="0" indent="-168910" marL="2194560">
              <a:spcBef>
                <a:spcPts val="370"/>
              </a:spcBef>
              <a:buClr>
                <a:srgbClr val="C5C5D7"/>
              </a:buClr>
              <a:buFont typeface="Arial"/>
              <a:buChar char="•"/>
              <a:defRPr sz="1800">
                <a:solidFill>
                  <a:schemeClr val="dk1"/>
                </a:solidFill>
                <a:latin typeface="Libre Baskerville"/>
                <a:ea typeface="Libre Baskerville"/>
                <a:cs typeface="Libre Baskerville"/>
                <a:sym typeface="Libre Baskerville"/>
              </a:defRPr>
            </a:lvl8pPr>
            <a:lvl9pPr algn="l" rtl="0" indent="-163829" marL="2468880">
              <a:spcBef>
                <a:spcPts val="370"/>
              </a:spcBef>
              <a:buClr>
                <a:srgbClr val="BFD4D6"/>
              </a:buClr>
              <a:buFont typeface="Arial"/>
              <a:buChar char="•"/>
              <a:defRPr sz="1800">
                <a:solidFill>
                  <a:schemeClr val="dk1"/>
                </a:solidFill>
                <a:latin typeface="Libre Baskerville"/>
                <a:ea typeface="Libre Baskerville"/>
                <a:cs typeface="Libre Baskerville"/>
                <a:sym typeface="Libre Baskervill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41" name="Shape 41"/>
        <p:cNvGrpSpPr/>
        <p:nvPr/>
      </p:nvGrpSpPr>
      <p:grpSpPr>
        <a:xfrm>
          <a:off y="0" x="0"/>
          <a:ext cy="0" cx="0"/>
          <a:chOff y="0" x="0"/>
          <a:chExt cy="0" cx="0"/>
        </a:xfrm>
      </p:grpSpPr>
      <p:sp>
        <p:nvSpPr>
          <p:cNvPr id="42" name="Shape 42"/>
          <p:cNvSpPr txBox="1"/>
          <p:nvPr>
            <p:ph type="title"/>
          </p:nvPr>
        </p:nvSpPr>
        <p:spPr>
          <a:xfrm>
            <a:off y="274637" x="914400"/>
            <a:ext cy="1143000" cx="7772400"/>
          </a:xfrm>
          <a:prstGeom prst="rect">
            <a:avLst/>
          </a:prstGeom>
          <a:noFill/>
          <a:ln>
            <a:noFill/>
          </a:ln>
        </p:spPr>
        <p:txBody>
          <a:bodyPr bIns="91425" rIns="91425" lIns="91425" tIns="91425" anchor="b" anchorCtr="0"/>
          <a:lstStyle>
            <a:lvl1pPr algn="l" rtl="0">
              <a:spcBef>
                <a:spcPts val="0"/>
              </a:spcBef>
              <a:spcAft>
                <a:spcPts val="0"/>
              </a:spcAft>
              <a:defRPr sz="4000">
                <a:solidFill>
                  <a:schemeClr val="dk2"/>
                </a:solidFill>
                <a:latin typeface="Yanone Kaffeesatz"/>
                <a:ea typeface="Yanone Kaffeesatz"/>
                <a:cs typeface="Yanone Kaffeesatz"/>
                <a:sym typeface="Yanone Kaffeesatz"/>
              </a:defRPr>
            </a:lvl1pPr>
            <a:lvl2pPr algn="l" rtl="0">
              <a:spcBef>
                <a:spcPts val="0"/>
              </a:spcBef>
              <a:spcAft>
                <a:spcPts val="0"/>
              </a:spcAft>
              <a:defRPr sz="4000">
                <a:solidFill>
                  <a:schemeClr val="dk2"/>
                </a:solidFill>
                <a:latin typeface="Calibri"/>
                <a:ea typeface="Calibri"/>
                <a:cs typeface="Calibri"/>
                <a:sym typeface="Calibri"/>
              </a:defRPr>
            </a:lvl2pPr>
            <a:lvl3pPr algn="l" rtl="0">
              <a:spcBef>
                <a:spcPts val="0"/>
              </a:spcBef>
              <a:spcAft>
                <a:spcPts val="0"/>
              </a:spcAft>
              <a:defRPr sz="4000">
                <a:solidFill>
                  <a:schemeClr val="dk2"/>
                </a:solidFill>
                <a:latin typeface="Calibri"/>
                <a:ea typeface="Calibri"/>
                <a:cs typeface="Calibri"/>
                <a:sym typeface="Calibri"/>
              </a:defRPr>
            </a:lvl3pPr>
            <a:lvl4pPr algn="l" rtl="0">
              <a:spcBef>
                <a:spcPts val="0"/>
              </a:spcBef>
              <a:spcAft>
                <a:spcPts val="0"/>
              </a:spcAft>
              <a:defRPr sz="4000">
                <a:solidFill>
                  <a:schemeClr val="dk2"/>
                </a:solidFill>
                <a:latin typeface="Calibri"/>
                <a:ea typeface="Calibri"/>
                <a:cs typeface="Calibri"/>
                <a:sym typeface="Calibri"/>
              </a:defRPr>
            </a:lvl4pPr>
            <a:lvl5pPr algn="l" rtl="0">
              <a:spcBef>
                <a:spcPts val="0"/>
              </a:spcBef>
              <a:spcAft>
                <a:spcPts val="0"/>
              </a:spcAft>
              <a:defRPr sz="4000">
                <a:solidFill>
                  <a:schemeClr val="dk2"/>
                </a:solidFill>
                <a:latin typeface="Calibri"/>
                <a:ea typeface="Calibri"/>
                <a:cs typeface="Calibri"/>
                <a:sym typeface="Calibri"/>
              </a:defRPr>
            </a:lvl5pPr>
            <a:lvl6pPr algn="l" rtl="0" marL="457200">
              <a:spcBef>
                <a:spcPts val="0"/>
              </a:spcBef>
              <a:spcAft>
                <a:spcPts val="0"/>
              </a:spcAft>
              <a:defRPr sz="4000">
                <a:solidFill>
                  <a:schemeClr val="dk2"/>
                </a:solidFill>
                <a:latin typeface="Calibri"/>
                <a:ea typeface="Calibri"/>
                <a:cs typeface="Calibri"/>
                <a:sym typeface="Calibri"/>
              </a:defRPr>
            </a:lvl6pPr>
            <a:lvl7pPr algn="l" rtl="0" marL="914400">
              <a:spcBef>
                <a:spcPts val="0"/>
              </a:spcBef>
              <a:spcAft>
                <a:spcPts val="0"/>
              </a:spcAft>
              <a:defRPr sz="4000">
                <a:solidFill>
                  <a:schemeClr val="dk2"/>
                </a:solidFill>
                <a:latin typeface="Calibri"/>
                <a:ea typeface="Calibri"/>
                <a:cs typeface="Calibri"/>
                <a:sym typeface="Calibri"/>
              </a:defRPr>
            </a:lvl7pPr>
            <a:lvl8pPr algn="l" rtl="0" marL="1371600">
              <a:spcBef>
                <a:spcPts val="0"/>
              </a:spcBef>
              <a:spcAft>
                <a:spcPts val="0"/>
              </a:spcAft>
              <a:defRPr sz="4000">
                <a:solidFill>
                  <a:schemeClr val="dk2"/>
                </a:solidFill>
                <a:latin typeface="Calibri"/>
                <a:ea typeface="Calibri"/>
                <a:cs typeface="Calibri"/>
                <a:sym typeface="Calibri"/>
              </a:defRPr>
            </a:lvl8pPr>
            <a:lvl9pPr algn="l" rtl="0" marL="1828800">
              <a:spcBef>
                <a:spcPts val="0"/>
              </a:spcBef>
              <a:spcAft>
                <a:spcPts val="0"/>
              </a:spcAft>
              <a:defRPr sz="4000">
                <a:solidFill>
                  <a:schemeClr val="dk2"/>
                </a:solidFill>
                <a:latin typeface="Calibri"/>
                <a:ea typeface="Calibri"/>
                <a:cs typeface="Calibri"/>
                <a:sym typeface="Calibri"/>
              </a:defRPr>
            </a:lvl9pPr>
          </a:lstStyle>
          <a:p/>
        </p:txBody>
      </p:sp>
      <p:sp>
        <p:nvSpPr>
          <p:cNvPr id="43" name="Shape 43"/>
          <p:cNvSpPr txBox="1"/>
          <p:nvPr>
            <p:ph idx="1" type="body"/>
          </p:nvPr>
        </p:nvSpPr>
        <p:spPr>
          <a:xfrm>
            <a:off y="1447800" x="914400"/>
            <a:ext cy="4572000" cx="7772400"/>
          </a:xfrm>
          <a:prstGeom prst="rect">
            <a:avLst/>
          </a:prstGeom>
          <a:noFill/>
          <a:ln>
            <a:noFill/>
          </a:ln>
        </p:spPr>
        <p:txBody>
          <a:bodyPr bIns="91425" rIns="91425" lIns="91425" tIns="91425" anchor="t" anchorCtr="0"/>
          <a:lstStyle>
            <a:lvl1pPr algn="l" rtl="0" indent="-187325" marL="273050">
              <a:spcBef>
                <a:spcPts val="575"/>
              </a:spcBef>
              <a:spcAft>
                <a:spcPts val="0"/>
              </a:spcAft>
              <a:buClr>
                <a:schemeClr val="accent1"/>
              </a:buClr>
              <a:buFont typeface="Arial"/>
              <a:buChar char="•"/>
              <a:defRPr sz="2600">
                <a:solidFill>
                  <a:schemeClr val="dk1"/>
                </a:solidFill>
                <a:latin typeface="Libre Baskerville"/>
                <a:ea typeface="Libre Baskerville"/>
                <a:cs typeface="Libre Baskerville"/>
                <a:sym typeface="Libre Baskerville"/>
              </a:defRPr>
            </a:lvl1pPr>
            <a:lvl2pPr algn="l" rtl="0" indent="-153987" marL="547688">
              <a:spcBef>
                <a:spcPts val="375"/>
              </a:spcBef>
              <a:spcAft>
                <a:spcPts val="0"/>
              </a:spcAft>
              <a:buClr>
                <a:schemeClr val="accent2"/>
              </a:buClr>
              <a:buFont typeface="Arial"/>
              <a:buChar char="•"/>
              <a:defRPr sz="2400">
                <a:solidFill>
                  <a:schemeClr val="dk1"/>
                </a:solidFill>
                <a:latin typeface="Libre Baskerville"/>
                <a:ea typeface="Libre Baskerville"/>
                <a:cs typeface="Libre Baskerville"/>
                <a:sym typeface="Libre Baskerville"/>
              </a:defRPr>
            </a:lvl2pPr>
            <a:lvl3pPr algn="l" rtl="0" indent="-174625" marL="822325">
              <a:spcBef>
                <a:spcPts val="375"/>
              </a:spcBef>
              <a:spcAft>
                <a:spcPts val="0"/>
              </a:spcAft>
              <a:buClr>
                <a:srgbClr val="B3B3C4"/>
              </a:buClr>
              <a:buFont typeface="Arial"/>
              <a:buChar char="•"/>
              <a:defRPr sz="2000">
                <a:solidFill>
                  <a:schemeClr val="dk1"/>
                </a:solidFill>
                <a:latin typeface="Libre Baskerville"/>
                <a:ea typeface="Libre Baskerville"/>
                <a:cs typeface="Libre Baskerville"/>
                <a:sym typeface="Libre Baskerville"/>
              </a:defRPr>
            </a:lvl3pPr>
            <a:lvl4pPr algn="l" rtl="0" indent="-173037" marL="1096963">
              <a:spcBef>
                <a:spcPts val="375"/>
              </a:spcBef>
              <a:spcAft>
                <a:spcPts val="0"/>
              </a:spcAft>
              <a:buClr>
                <a:srgbClr val="A04DA3"/>
              </a:buClr>
              <a:buFont typeface="Arial"/>
              <a:buChar char="•"/>
              <a:defRPr sz="2000">
                <a:solidFill>
                  <a:schemeClr val="dk1"/>
                </a:solidFill>
                <a:latin typeface="Libre Baskerville"/>
                <a:ea typeface="Libre Baskerville"/>
                <a:cs typeface="Libre Baskerville"/>
                <a:sym typeface="Libre Baskerville"/>
              </a:defRPr>
            </a:lvl4pPr>
            <a:lvl5pPr algn="l" rtl="0" indent="-101600" marL="1371600">
              <a:spcBef>
                <a:spcPts val="375"/>
              </a:spcBef>
              <a:spcAft>
                <a:spcPts val="0"/>
              </a:spcAft>
              <a:buClr>
                <a:srgbClr val="A04DA3"/>
              </a:buClr>
              <a:buFont typeface="Courier New"/>
              <a:buChar char="o"/>
              <a:defRPr sz="2000">
                <a:solidFill>
                  <a:schemeClr val="dk1"/>
                </a:solidFill>
                <a:latin typeface="Libre Baskerville"/>
                <a:ea typeface="Libre Baskerville"/>
                <a:cs typeface="Libre Baskerville"/>
                <a:sym typeface="Libre Baskerville"/>
              </a:defRPr>
            </a:lvl5pPr>
            <a:lvl6pPr algn="l" rtl="0" indent="-166370" marL="1645920">
              <a:spcBef>
                <a:spcPts val="370"/>
              </a:spcBef>
              <a:buClr>
                <a:schemeClr val="accent3"/>
              </a:buClr>
              <a:buFont typeface="Arial"/>
              <a:buChar char="•"/>
              <a:defRPr baseline="0" sz="1800">
                <a:solidFill>
                  <a:schemeClr val="dk1"/>
                </a:solidFill>
                <a:latin typeface="Libre Baskerville"/>
                <a:ea typeface="Libre Baskerville"/>
                <a:cs typeface="Libre Baskerville"/>
                <a:sym typeface="Libre Baskerville"/>
              </a:defRPr>
            </a:lvl6pPr>
            <a:lvl7pPr algn="l" rtl="0" indent="-161289" marL="1920240">
              <a:spcBef>
                <a:spcPts val="370"/>
              </a:spcBef>
              <a:buClr>
                <a:schemeClr val="accent2"/>
              </a:buClr>
              <a:buFont typeface="Arial"/>
              <a:buChar char="•"/>
              <a:defRPr sz="1800">
                <a:solidFill>
                  <a:schemeClr val="dk1"/>
                </a:solidFill>
                <a:latin typeface="Libre Baskerville"/>
                <a:ea typeface="Libre Baskerville"/>
                <a:cs typeface="Libre Baskerville"/>
                <a:sym typeface="Libre Baskerville"/>
              </a:defRPr>
            </a:lvl7pPr>
            <a:lvl8pPr algn="l" rtl="0" indent="-168910" marL="2194560">
              <a:spcBef>
                <a:spcPts val="370"/>
              </a:spcBef>
              <a:buClr>
                <a:srgbClr val="C5C5D7"/>
              </a:buClr>
              <a:buFont typeface="Arial"/>
              <a:buChar char="•"/>
              <a:defRPr sz="1800">
                <a:solidFill>
                  <a:schemeClr val="dk1"/>
                </a:solidFill>
                <a:latin typeface="Libre Baskerville"/>
                <a:ea typeface="Libre Baskerville"/>
                <a:cs typeface="Libre Baskerville"/>
                <a:sym typeface="Libre Baskerville"/>
              </a:defRPr>
            </a:lvl8pPr>
            <a:lvl9pPr algn="l" rtl="0" indent="-163829" marL="2468880">
              <a:spcBef>
                <a:spcPts val="370"/>
              </a:spcBef>
              <a:buClr>
                <a:srgbClr val="BFD4D6"/>
              </a:buClr>
              <a:buFont typeface="Arial"/>
              <a:buChar char="•"/>
              <a:defRPr sz="1800">
                <a:solidFill>
                  <a:schemeClr val="dk1"/>
                </a:solidFill>
                <a:latin typeface="Libre Baskerville"/>
                <a:ea typeface="Libre Baskerville"/>
                <a:cs typeface="Libre Baskerville"/>
                <a:sym typeface="Libre Baskerville"/>
              </a:defRPr>
            </a:lvl9pPr>
          </a:lstStyle>
          <a:p/>
        </p:txBody>
      </p:sp>
      <p:sp>
        <p:nvSpPr>
          <p:cNvPr id="44" name="Shape 44"/>
          <p:cNvSpPr txBox="1"/>
          <p:nvPr>
            <p:ph idx="10" type="dt"/>
          </p:nvPr>
        </p:nvSpPr>
        <p:spPr>
          <a:xfrm>
            <a:off y="6191250" x="6172200"/>
            <a:ext cy="476249" cx="2476500"/>
          </a:xfrm>
          <a:prstGeom prst="rect">
            <a:avLst/>
          </a:prstGeom>
          <a:noFill/>
          <a:ln>
            <a:noFill/>
          </a:ln>
        </p:spPr>
        <p:txBody>
          <a:bodyPr bIns="91425" rIns="91425" lIns="91425" tIns="91425" anchor="ctr" anchorCtr="0"/>
          <a:lstStyle>
            <a:lvl1pPr algn="r" rtl="0" marR="0" indent="0" marL="0">
              <a:defRPr strike="noStrike" u="none" b="0" cap="none" baseline="0" sz="1400" i="0">
                <a:solidFill>
                  <a:srgbClr val="424456"/>
                </a:solidFill>
                <a:latin typeface="Cambria"/>
                <a:ea typeface="Cambria"/>
                <a:cs typeface="Cambria"/>
                <a:sym typeface="Cambria"/>
              </a:defRPr>
            </a:lvl1pPr>
            <a:lvl2pPr>
              <a:defRPr/>
            </a:lvl2pPr>
            <a:lvl3pPr>
              <a:defRPr/>
            </a:lvl3pPr>
            <a:lvl4pPr>
              <a:defRPr/>
            </a:lvl4pPr>
            <a:lvl5pPr>
              <a:defRPr/>
            </a:lvl5pPr>
            <a:lvl6pPr>
              <a:defRPr/>
            </a:lvl6pPr>
            <a:lvl7pPr>
              <a:defRPr/>
            </a:lvl7pPr>
            <a:lvl8pPr>
              <a:defRPr/>
            </a:lvl8pPr>
            <a:lvl9pPr>
              <a:defRPr/>
            </a:lvl9pPr>
          </a:lstStyle>
          <a:p/>
        </p:txBody>
      </p:sp>
      <p:sp>
        <p:nvSpPr>
          <p:cNvPr id="45" name="Shape 45"/>
          <p:cNvSpPr txBox="1"/>
          <p:nvPr>
            <p:ph idx="11" type="ftr"/>
          </p:nvPr>
        </p:nvSpPr>
        <p:spPr>
          <a:xfrm>
            <a:off y="6172200" x="914400"/>
            <a:ext cy="457200" cx="3962399"/>
          </a:xfrm>
          <a:prstGeom prst="rect">
            <a:avLst/>
          </a:prstGeom>
          <a:noFill/>
          <a:ln>
            <a:noFill/>
          </a:ln>
        </p:spPr>
        <p:txBody>
          <a:bodyPr bIns="91425" rIns="91425" lIns="91425" tIns="91425" anchor="ctr" anchorCtr="0"/>
          <a:lstStyle>
            <a:lvl1pPr algn="l" rtl="0" marR="0" indent="0" marL="0">
              <a:defRPr strike="noStrike" u="none" b="0" cap="none" baseline="0" sz="1800" i="0">
                <a:solidFill>
                  <a:schemeClr val="dk1"/>
                </a:solidFill>
                <a:latin typeface="Libre Baskerville"/>
                <a:ea typeface="Libre Baskerville"/>
                <a:cs typeface="Libre Baskerville"/>
                <a:sym typeface="Libre Baskerville"/>
              </a:defRPr>
            </a:lvl1pPr>
            <a:lvl2pPr algn="l" rtl="0" marR="0" indent="0" marL="457200">
              <a:defRPr strike="noStrike" u="none" b="0" cap="none" baseline="0" sz="1800" i="0">
                <a:solidFill>
                  <a:schemeClr val="dk1"/>
                </a:solidFill>
                <a:latin typeface="Libre Baskerville"/>
                <a:ea typeface="Libre Baskerville"/>
                <a:cs typeface="Libre Baskerville"/>
                <a:sym typeface="Libre Baskerville"/>
              </a:defRPr>
            </a:lvl2pPr>
            <a:lvl3pPr algn="l" rtl="0" marR="0" indent="0" marL="914400">
              <a:defRPr strike="noStrike" u="none" b="0" cap="none" baseline="0" sz="1800" i="0">
                <a:solidFill>
                  <a:schemeClr val="dk1"/>
                </a:solidFill>
                <a:latin typeface="Libre Baskerville"/>
                <a:ea typeface="Libre Baskerville"/>
                <a:cs typeface="Libre Baskerville"/>
                <a:sym typeface="Libre Baskerville"/>
              </a:defRPr>
            </a:lvl3pPr>
            <a:lvl4pPr algn="l" rtl="0" marR="0" indent="0" marL="1371600">
              <a:defRPr strike="noStrike" u="none" b="0" cap="none" baseline="0" sz="1800" i="0">
                <a:solidFill>
                  <a:schemeClr val="dk1"/>
                </a:solidFill>
                <a:latin typeface="Libre Baskerville"/>
                <a:ea typeface="Libre Baskerville"/>
                <a:cs typeface="Libre Baskerville"/>
                <a:sym typeface="Libre Baskerville"/>
              </a:defRPr>
            </a:lvl4pPr>
            <a:lvl5pPr algn="l" rtl="0" marR="0" indent="0" marL="1828800">
              <a:defRPr strike="noStrike" u="none" b="0" cap="none" baseline="0" sz="1800" i="0">
                <a:solidFill>
                  <a:schemeClr val="dk1"/>
                </a:solidFill>
                <a:latin typeface="Libre Baskerville"/>
                <a:ea typeface="Libre Baskerville"/>
                <a:cs typeface="Libre Baskerville"/>
                <a:sym typeface="Libre Baskerville"/>
              </a:defRPr>
            </a:lvl5pPr>
            <a:lvl6pPr algn="l" rtl="0" marR="0" indent="0" marL="2286000">
              <a:defRPr strike="noStrike" u="none" b="0" cap="none" baseline="0" sz="1800" i="0">
                <a:solidFill>
                  <a:schemeClr val="dk1"/>
                </a:solidFill>
                <a:latin typeface="Libre Baskerville"/>
                <a:ea typeface="Libre Baskerville"/>
                <a:cs typeface="Libre Baskerville"/>
                <a:sym typeface="Libre Baskerville"/>
              </a:defRPr>
            </a:lvl6pPr>
            <a:lvl7pPr algn="l" rtl="0" marR="0" indent="0" marL="2743200">
              <a:defRPr strike="noStrike" u="none" b="0" cap="none" baseline="0" sz="1800" i="0">
                <a:solidFill>
                  <a:schemeClr val="dk1"/>
                </a:solidFill>
                <a:latin typeface="Libre Baskerville"/>
                <a:ea typeface="Libre Baskerville"/>
                <a:cs typeface="Libre Baskerville"/>
                <a:sym typeface="Libre Baskerville"/>
              </a:defRPr>
            </a:lvl7pPr>
            <a:lvl8pPr algn="l" rtl="0" marR="0" indent="0" marL="3200400">
              <a:defRPr strike="noStrike" u="none" b="0" cap="none" baseline="0" sz="1800" i="0">
                <a:solidFill>
                  <a:schemeClr val="dk1"/>
                </a:solidFill>
                <a:latin typeface="Libre Baskerville"/>
                <a:ea typeface="Libre Baskerville"/>
                <a:cs typeface="Libre Baskerville"/>
                <a:sym typeface="Libre Baskerville"/>
              </a:defRPr>
            </a:lvl8pPr>
            <a:lvl9pPr algn="l" rtl="0" marR="0" indent="0" marL="3657600">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46" name="Shape 46"/>
          <p:cNvSpPr txBox="1"/>
          <p:nvPr>
            <p:ph idx="12" type="sldNum"/>
          </p:nvPr>
        </p:nvSpPr>
        <p:spPr>
          <a:xfrm>
            <a:off y="6210300" x="146050"/>
            <a:ext cy="457200" cx="457200"/>
          </a:xfrm>
          <a:prstGeom prst="rect">
            <a:avLst/>
          </a:prstGeom>
          <a:solidFill>
            <a:schemeClr val="accent1"/>
          </a:solidFill>
          <a:ln>
            <a:noFill/>
          </a:ln>
        </p:spPr>
        <p:txBody>
          <a:bodyPr bIns="91425" rIns="91425" lIns="91425" tIns="91425" anchor="ctr" anchorCtr="1"/>
          <a:lstStyle>
            <a:lvl1pPr algn="ctr" rtl="0" marR="0" indent="0" marL="0">
              <a:defRPr strike="noStrike" u="none" b="0" cap="none" baseline="0" sz="1400" i="0">
                <a:solidFill>
                  <a:srgbClr val="FFFFFF"/>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secHead" type="secHead">
  <p:cSld name="SECTION_HEADER">
    <p:spTree>
      <p:nvGrpSpPr>
        <p:cNvPr id="58" name="Shape 58"/>
        <p:cNvGrpSpPr/>
        <p:nvPr/>
      </p:nvGrpSpPr>
      <p:grpSpPr>
        <a:xfrm>
          <a:off y="0" x="0"/>
          <a:ext cy="0" cx="0"/>
          <a:chOff y="0" x="0"/>
          <a:chExt cy="0" cx="0"/>
        </a:xfrm>
      </p:grpSpPr>
      <p:sp>
        <p:nvSpPr>
          <p:cNvPr id="59" name="Shape 59"/>
          <p:cNvSpPr txBox="1"/>
          <p:nvPr>
            <p:ph type="title"/>
          </p:nvPr>
        </p:nvSpPr>
        <p:spPr>
          <a:xfrm>
            <a:off y="952500" x="722312"/>
            <a:ext cy="1362075" cx="7772400"/>
          </a:xfrm>
          <a:prstGeom prst="rect">
            <a:avLst/>
          </a:prstGeom>
          <a:noFill/>
          <a:ln>
            <a:noFill/>
          </a:ln>
        </p:spPr>
        <p:txBody>
          <a:bodyPr bIns="91425" rIns="91425" lIns="91425" tIns="91425" anchor="t" anchorCtr="0"/>
          <a:lstStyle>
            <a:lvl1pPr algn="l" rtl="0">
              <a:buFont typeface="Yanone Kaffeesatz"/>
              <a:buNone/>
              <a:defRPr b="0" cap="none" sz="4000"/>
            </a:lvl1pPr>
            <a:lvl2pPr>
              <a:defRPr/>
            </a:lvl2pPr>
            <a:lvl3pPr>
              <a:defRPr/>
            </a:lvl3pPr>
            <a:lvl4pPr>
              <a:defRPr/>
            </a:lvl4pPr>
            <a:lvl5pPr>
              <a:defRPr/>
            </a:lvl5pPr>
            <a:lvl6pPr>
              <a:defRPr/>
            </a:lvl6pPr>
            <a:lvl7pPr>
              <a:defRPr/>
            </a:lvl7pPr>
            <a:lvl8pPr>
              <a:defRPr/>
            </a:lvl8pPr>
            <a:lvl9pPr>
              <a:defRPr/>
            </a:lvl9pPr>
          </a:lstStyle>
          <a:p/>
        </p:txBody>
      </p:sp>
      <p:sp>
        <p:nvSpPr>
          <p:cNvPr id="60" name="Shape 60"/>
          <p:cNvSpPr txBox="1"/>
          <p:nvPr>
            <p:ph idx="1" type="body"/>
          </p:nvPr>
        </p:nvSpPr>
        <p:spPr>
          <a:xfrm>
            <a:off y="2547938" x="722312"/>
            <a:ext cy="1338261" cx="7772400"/>
          </a:xfrm>
          <a:prstGeom prst="rect">
            <a:avLst/>
          </a:prstGeom>
          <a:noFill/>
          <a:ln>
            <a:noFill/>
          </a:ln>
        </p:spPr>
        <p:txBody>
          <a:bodyPr bIns="91425" rIns="91425" lIns="91425" tIns="91425" anchor="t" anchorCtr="0"/>
          <a:lstStyle>
            <a:lvl1pPr rtl="0" indent="0" marL="0">
              <a:buClr>
                <a:srgbClr val="888888"/>
              </a:buClr>
              <a:buFont typeface="Libre Baskerville"/>
              <a:buNone/>
              <a:defRPr sz="2400">
                <a:solidFill>
                  <a:srgbClr val="888888"/>
                </a:solidFill>
              </a:defRPr>
            </a:lvl1pPr>
            <a:lvl2pPr rtl="0">
              <a:buClr>
                <a:srgbClr val="888888"/>
              </a:buClr>
              <a:buFont typeface="Libre Baskerville"/>
              <a:buNone/>
              <a:defRPr sz="1800">
                <a:solidFill>
                  <a:srgbClr val="888888"/>
                </a:solidFill>
              </a:defRPr>
            </a:lvl2pPr>
            <a:lvl3pPr rtl="0">
              <a:buClr>
                <a:srgbClr val="888888"/>
              </a:buClr>
              <a:buFont typeface="Libre Baskerville"/>
              <a:buNone/>
              <a:defRPr sz="1600">
                <a:solidFill>
                  <a:srgbClr val="888888"/>
                </a:solidFill>
              </a:defRPr>
            </a:lvl3pPr>
            <a:lvl4pPr rtl="0">
              <a:buClr>
                <a:srgbClr val="888888"/>
              </a:buClr>
              <a:buFont typeface="Libre Baskerville"/>
              <a:buNone/>
              <a:defRPr sz="1400">
                <a:solidFill>
                  <a:srgbClr val="888888"/>
                </a:solidFill>
              </a:defRPr>
            </a:lvl4pPr>
            <a:lvl5pPr rtl="0">
              <a:buClr>
                <a:srgbClr val="888888"/>
              </a:buClr>
              <a:buFont typeface="Libre Baskerville"/>
              <a:buNone/>
              <a:defRPr sz="1400">
                <a:solidFill>
                  <a:srgbClr val="888888"/>
                </a:solidFill>
              </a:defRPr>
            </a:lvl5pPr>
            <a:lvl6pPr>
              <a:defRPr/>
            </a:lvl6pPr>
            <a:lvl7pPr>
              <a:defRPr/>
            </a:lvl7pPr>
            <a:lvl8pPr>
              <a:defRPr/>
            </a:lvl8pPr>
            <a:lvl9pP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Obj" type="twoObj">
  <p:cSld name="TWO_OBJECTS">
    <p:spTree>
      <p:nvGrpSpPr>
        <p:cNvPr id="69" name="Shape 69"/>
        <p:cNvGrpSpPr/>
        <p:nvPr/>
      </p:nvGrpSpPr>
      <p:grpSpPr>
        <a:xfrm>
          <a:off y="0" x="0"/>
          <a:ext cy="0" cx="0"/>
          <a:chOff y="0" x="0"/>
          <a:chExt cy="0" cx="0"/>
        </a:xfrm>
      </p:grpSpPr>
      <p:sp>
        <p:nvSpPr>
          <p:cNvPr id="70" name="Shape 70"/>
          <p:cNvSpPr txBox="1"/>
          <p:nvPr>
            <p:ph type="title"/>
          </p:nvPr>
        </p:nvSpPr>
        <p:spPr>
          <a:xfrm>
            <a:off y="274637" x="914400"/>
            <a:ext cy="1143000" cx="7772400"/>
          </a:xfrm>
          <a:prstGeom prst="rect">
            <a:avLst/>
          </a:prstGeom>
          <a:noFill/>
          <a:ln>
            <a:noFill/>
          </a:ln>
        </p:spPr>
        <p:txBody>
          <a:bodyPr bIns="91425" rIns="91425" lIns="91425" tIns="91425" anchor="t" anchorCtr="0"/>
          <a:lstStyle>
            <a:lvl1pPr algn="l" rtl="0">
              <a:spcBef>
                <a:spcPts val="0"/>
              </a:spcBef>
              <a:spcAft>
                <a:spcPts val="0"/>
              </a:spcAft>
              <a:defRPr sz="4000">
                <a:solidFill>
                  <a:schemeClr val="dk2"/>
                </a:solidFill>
                <a:latin typeface="Yanone Kaffeesatz"/>
                <a:ea typeface="Yanone Kaffeesatz"/>
                <a:cs typeface="Yanone Kaffeesatz"/>
                <a:sym typeface="Yanone Kaffeesatz"/>
              </a:defRPr>
            </a:lvl1pPr>
            <a:lvl2pPr algn="l" rtl="0">
              <a:spcBef>
                <a:spcPts val="0"/>
              </a:spcBef>
              <a:spcAft>
                <a:spcPts val="0"/>
              </a:spcAft>
              <a:defRPr sz="4000">
                <a:solidFill>
                  <a:schemeClr val="dk2"/>
                </a:solidFill>
                <a:latin typeface="Calibri"/>
                <a:ea typeface="Calibri"/>
                <a:cs typeface="Calibri"/>
                <a:sym typeface="Calibri"/>
              </a:defRPr>
            </a:lvl2pPr>
            <a:lvl3pPr algn="l" rtl="0">
              <a:spcBef>
                <a:spcPts val="0"/>
              </a:spcBef>
              <a:spcAft>
                <a:spcPts val="0"/>
              </a:spcAft>
              <a:defRPr sz="4000">
                <a:solidFill>
                  <a:schemeClr val="dk2"/>
                </a:solidFill>
                <a:latin typeface="Calibri"/>
                <a:ea typeface="Calibri"/>
                <a:cs typeface="Calibri"/>
                <a:sym typeface="Calibri"/>
              </a:defRPr>
            </a:lvl3pPr>
            <a:lvl4pPr algn="l" rtl="0">
              <a:spcBef>
                <a:spcPts val="0"/>
              </a:spcBef>
              <a:spcAft>
                <a:spcPts val="0"/>
              </a:spcAft>
              <a:defRPr sz="4000">
                <a:solidFill>
                  <a:schemeClr val="dk2"/>
                </a:solidFill>
                <a:latin typeface="Calibri"/>
                <a:ea typeface="Calibri"/>
                <a:cs typeface="Calibri"/>
                <a:sym typeface="Calibri"/>
              </a:defRPr>
            </a:lvl4pPr>
            <a:lvl5pPr algn="l" rtl="0">
              <a:spcBef>
                <a:spcPts val="0"/>
              </a:spcBef>
              <a:spcAft>
                <a:spcPts val="0"/>
              </a:spcAft>
              <a:defRPr sz="4000">
                <a:solidFill>
                  <a:schemeClr val="dk2"/>
                </a:solidFill>
                <a:latin typeface="Calibri"/>
                <a:ea typeface="Calibri"/>
                <a:cs typeface="Calibri"/>
                <a:sym typeface="Calibri"/>
              </a:defRPr>
            </a:lvl5pPr>
            <a:lvl6pPr algn="l" rtl="0" marL="457200">
              <a:spcBef>
                <a:spcPts val="0"/>
              </a:spcBef>
              <a:spcAft>
                <a:spcPts val="0"/>
              </a:spcAft>
              <a:defRPr sz="4000">
                <a:solidFill>
                  <a:schemeClr val="dk2"/>
                </a:solidFill>
                <a:latin typeface="Calibri"/>
                <a:ea typeface="Calibri"/>
                <a:cs typeface="Calibri"/>
                <a:sym typeface="Calibri"/>
              </a:defRPr>
            </a:lvl6pPr>
            <a:lvl7pPr algn="l" rtl="0" marL="914400">
              <a:spcBef>
                <a:spcPts val="0"/>
              </a:spcBef>
              <a:spcAft>
                <a:spcPts val="0"/>
              </a:spcAft>
              <a:defRPr sz="4000">
                <a:solidFill>
                  <a:schemeClr val="dk2"/>
                </a:solidFill>
                <a:latin typeface="Calibri"/>
                <a:ea typeface="Calibri"/>
                <a:cs typeface="Calibri"/>
                <a:sym typeface="Calibri"/>
              </a:defRPr>
            </a:lvl7pPr>
            <a:lvl8pPr algn="l" rtl="0" marL="1371600">
              <a:spcBef>
                <a:spcPts val="0"/>
              </a:spcBef>
              <a:spcAft>
                <a:spcPts val="0"/>
              </a:spcAft>
              <a:defRPr sz="4000">
                <a:solidFill>
                  <a:schemeClr val="dk2"/>
                </a:solidFill>
                <a:latin typeface="Calibri"/>
                <a:ea typeface="Calibri"/>
                <a:cs typeface="Calibri"/>
                <a:sym typeface="Calibri"/>
              </a:defRPr>
            </a:lvl8pPr>
            <a:lvl9pPr algn="l" rtl="0" marL="1828800">
              <a:spcBef>
                <a:spcPts val="0"/>
              </a:spcBef>
              <a:spcAft>
                <a:spcPts val="0"/>
              </a:spcAft>
              <a:defRPr sz="4000">
                <a:solidFill>
                  <a:schemeClr val="dk2"/>
                </a:solidFill>
                <a:latin typeface="Calibri"/>
                <a:ea typeface="Calibri"/>
                <a:cs typeface="Calibri"/>
                <a:sym typeface="Calibri"/>
              </a:defRPr>
            </a:lvl9pPr>
          </a:lstStyle>
          <a:p/>
        </p:txBody>
      </p:sp>
      <p:sp>
        <p:nvSpPr>
          <p:cNvPr id="71" name="Shape 71"/>
          <p:cNvSpPr txBox="1"/>
          <p:nvPr>
            <p:ph idx="1" type="body"/>
          </p:nvPr>
        </p:nvSpPr>
        <p:spPr>
          <a:xfrm>
            <a:off y="1447800" x="914400"/>
            <a:ext cy="4572000" cx="3749040"/>
          </a:xfrm>
          <a:prstGeom prst="rect">
            <a:avLst/>
          </a:prstGeom>
          <a:noFill/>
          <a:ln>
            <a:noFill/>
          </a:ln>
        </p:spPr>
        <p:txBody>
          <a:bodyPr bIns="91425" rIns="91425" lIns="91425" tIns="91425" anchor="t" anchorCtr="0"/>
          <a:lstStyle>
            <a:lvl1pPr algn="l" rtl="0" indent="-187325" marL="273050">
              <a:spcBef>
                <a:spcPts val="575"/>
              </a:spcBef>
              <a:spcAft>
                <a:spcPts val="0"/>
              </a:spcAft>
              <a:buClr>
                <a:schemeClr val="accent1"/>
              </a:buClr>
              <a:buFont typeface="Arial"/>
              <a:buChar char="•"/>
              <a:defRPr sz="2600">
                <a:solidFill>
                  <a:schemeClr val="dk1"/>
                </a:solidFill>
                <a:latin typeface="Libre Baskerville"/>
                <a:ea typeface="Libre Baskerville"/>
                <a:cs typeface="Libre Baskerville"/>
                <a:sym typeface="Libre Baskerville"/>
              </a:defRPr>
            </a:lvl1pPr>
            <a:lvl2pPr algn="l" rtl="0" indent="-153987" marL="547688">
              <a:spcBef>
                <a:spcPts val="375"/>
              </a:spcBef>
              <a:spcAft>
                <a:spcPts val="0"/>
              </a:spcAft>
              <a:buClr>
                <a:schemeClr val="accent2"/>
              </a:buClr>
              <a:buFont typeface="Arial"/>
              <a:buChar char="•"/>
              <a:defRPr sz="2400">
                <a:solidFill>
                  <a:schemeClr val="dk1"/>
                </a:solidFill>
                <a:latin typeface="Libre Baskerville"/>
                <a:ea typeface="Libre Baskerville"/>
                <a:cs typeface="Libre Baskerville"/>
                <a:sym typeface="Libre Baskerville"/>
              </a:defRPr>
            </a:lvl2pPr>
            <a:lvl3pPr algn="l" rtl="0" indent="-174625" marL="822325">
              <a:spcBef>
                <a:spcPts val="375"/>
              </a:spcBef>
              <a:spcAft>
                <a:spcPts val="0"/>
              </a:spcAft>
              <a:buClr>
                <a:srgbClr val="B3B3C4"/>
              </a:buClr>
              <a:buFont typeface="Arial"/>
              <a:buChar char="•"/>
              <a:defRPr sz="2000">
                <a:solidFill>
                  <a:schemeClr val="dk1"/>
                </a:solidFill>
                <a:latin typeface="Libre Baskerville"/>
                <a:ea typeface="Libre Baskerville"/>
                <a:cs typeface="Libre Baskerville"/>
                <a:sym typeface="Libre Baskerville"/>
              </a:defRPr>
            </a:lvl3pPr>
            <a:lvl4pPr algn="l" rtl="0" indent="-173037" marL="1096963">
              <a:spcBef>
                <a:spcPts val="375"/>
              </a:spcBef>
              <a:spcAft>
                <a:spcPts val="0"/>
              </a:spcAft>
              <a:buClr>
                <a:srgbClr val="A04DA3"/>
              </a:buClr>
              <a:buFont typeface="Arial"/>
              <a:buChar char="•"/>
              <a:defRPr sz="2000">
                <a:solidFill>
                  <a:schemeClr val="dk1"/>
                </a:solidFill>
                <a:latin typeface="Libre Baskerville"/>
                <a:ea typeface="Libre Baskerville"/>
                <a:cs typeface="Libre Baskerville"/>
                <a:sym typeface="Libre Baskerville"/>
              </a:defRPr>
            </a:lvl4pPr>
            <a:lvl5pPr algn="l" rtl="0" indent="-101600" marL="1371600">
              <a:spcBef>
                <a:spcPts val="375"/>
              </a:spcBef>
              <a:spcAft>
                <a:spcPts val="0"/>
              </a:spcAft>
              <a:buClr>
                <a:srgbClr val="A04DA3"/>
              </a:buClr>
              <a:buFont typeface="Courier New"/>
              <a:buChar char="o"/>
              <a:defRPr sz="2000">
                <a:solidFill>
                  <a:schemeClr val="dk1"/>
                </a:solidFill>
                <a:latin typeface="Libre Baskerville"/>
                <a:ea typeface="Libre Baskerville"/>
                <a:cs typeface="Libre Baskerville"/>
                <a:sym typeface="Libre Baskerville"/>
              </a:defRPr>
            </a:lvl5pPr>
            <a:lvl6pPr algn="l" rtl="0" indent="-166370" marL="1645920">
              <a:spcBef>
                <a:spcPts val="370"/>
              </a:spcBef>
              <a:buClr>
                <a:schemeClr val="accent3"/>
              </a:buClr>
              <a:buFont typeface="Arial"/>
              <a:buChar char="•"/>
              <a:defRPr baseline="0" sz="1800">
                <a:solidFill>
                  <a:schemeClr val="dk1"/>
                </a:solidFill>
                <a:latin typeface="Libre Baskerville"/>
                <a:ea typeface="Libre Baskerville"/>
                <a:cs typeface="Libre Baskerville"/>
                <a:sym typeface="Libre Baskerville"/>
              </a:defRPr>
            </a:lvl6pPr>
            <a:lvl7pPr algn="l" rtl="0" indent="-161289" marL="1920240">
              <a:spcBef>
                <a:spcPts val="370"/>
              </a:spcBef>
              <a:buClr>
                <a:schemeClr val="accent2"/>
              </a:buClr>
              <a:buFont typeface="Arial"/>
              <a:buChar char="•"/>
              <a:defRPr sz="1800">
                <a:solidFill>
                  <a:schemeClr val="dk1"/>
                </a:solidFill>
                <a:latin typeface="Libre Baskerville"/>
                <a:ea typeface="Libre Baskerville"/>
                <a:cs typeface="Libre Baskerville"/>
                <a:sym typeface="Libre Baskerville"/>
              </a:defRPr>
            </a:lvl7pPr>
            <a:lvl8pPr algn="l" rtl="0" indent="-168910" marL="2194560">
              <a:spcBef>
                <a:spcPts val="370"/>
              </a:spcBef>
              <a:buClr>
                <a:srgbClr val="C5C5D7"/>
              </a:buClr>
              <a:buFont typeface="Arial"/>
              <a:buChar char="•"/>
              <a:defRPr sz="1800">
                <a:solidFill>
                  <a:schemeClr val="dk1"/>
                </a:solidFill>
                <a:latin typeface="Libre Baskerville"/>
                <a:ea typeface="Libre Baskerville"/>
                <a:cs typeface="Libre Baskerville"/>
                <a:sym typeface="Libre Baskerville"/>
              </a:defRPr>
            </a:lvl8pPr>
            <a:lvl9pPr algn="l" rtl="0" indent="-163829" marL="2468880">
              <a:spcBef>
                <a:spcPts val="370"/>
              </a:spcBef>
              <a:buClr>
                <a:srgbClr val="BFD4D6"/>
              </a:buClr>
              <a:buFont typeface="Arial"/>
              <a:buChar char="•"/>
              <a:defRPr sz="1800">
                <a:solidFill>
                  <a:schemeClr val="dk1"/>
                </a:solidFill>
                <a:latin typeface="Libre Baskerville"/>
                <a:ea typeface="Libre Baskerville"/>
                <a:cs typeface="Libre Baskerville"/>
                <a:sym typeface="Libre Baskerville"/>
              </a:defRPr>
            </a:lvl9pPr>
          </a:lstStyle>
          <a:p/>
        </p:txBody>
      </p:sp>
      <p:sp>
        <p:nvSpPr>
          <p:cNvPr id="72" name="Shape 72"/>
          <p:cNvSpPr txBox="1"/>
          <p:nvPr>
            <p:ph idx="2" type="body"/>
          </p:nvPr>
        </p:nvSpPr>
        <p:spPr>
          <a:xfrm>
            <a:off y="1447800" x="4933950"/>
            <a:ext cy="4572000" cx="3749040"/>
          </a:xfrm>
          <a:prstGeom prst="rect">
            <a:avLst/>
          </a:prstGeom>
          <a:noFill/>
          <a:ln>
            <a:noFill/>
          </a:ln>
        </p:spPr>
        <p:txBody>
          <a:bodyPr bIns="91425" rIns="91425" lIns="91425" tIns="91425" anchor="t" anchorCtr="0"/>
          <a:lstStyle>
            <a:lvl1pPr algn="l" rtl="0" indent="-187325" marL="273050">
              <a:spcBef>
                <a:spcPts val="575"/>
              </a:spcBef>
              <a:spcAft>
                <a:spcPts val="0"/>
              </a:spcAft>
              <a:buClr>
                <a:schemeClr val="accent1"/>
              </a:buClr>
              <a:buFont typeface="Arial"/>
              <a:buChar char="•"/>
              <a:defRPr sz="2600">
                <a:solidFill>
                  <a:schemeClr val="dk1"/>
                </a:solidFill>
                <a:latin typeface="Libre Baskerville"/>
                <a:ea typeface="Libre Baskerville"/>
                <a:cs typeface="Libre Baskerville"/>
                <a:sym typeface="Libre Baskerville"/>
              </a:defRPr>
            </a:lvl1pPr>
            <a:lvl2pPr algn="l" rtl="0" indent="-153987" marL="547688">
              <a:spcBef>
                <a:spcPts val="375"/>
              </a:spcBef>
              <a:spcAft>
                <a:spcPts val="0"/>
              </a:spcAft>
              <a:buClr>
                <a:schemeClr val="accent2"/>
              </a:buClr>
              <a:buFont typeface="Arial"/>
              <a:buChar char="•"/>
              <a:defRPr sz="2400">
                <a:solidFill>
                  <a:schemeClr val="dk1"/>
                </a:solidFill>
                <a:latin typeface="Libre Baskerville"/>
                <a:ea typeface="Libre Baskerville"/>
                <a:cs typeface="Libre Baskerville"/>
                <a:sym typeface="Libre Baskerville"/>
              </a:defRPr>
            </a:lvl2pPr>
            <a:lvl3pPr algn="l" rtl="0" indent="-174625" marL="822325">
              <a:spcBef>
                <a:spcPts val="375"/>
              </a:spcBef>
              <a:spcAft>
                <a:spcPts val="0"/>
              </a:spcAft>
              <a:buClr>
                <a:srgbClr val="B3B3C4"/>
              </a:buClr>
              <a:buFont typeface="Arial"/>
              <a:buChar char="•"/>
              <a:defRPr sz="2000">
                <a:solidFill>
                  <a:schemeClr val="dk1"/>
                </a:solidFill>
                <a:latin typeface="Libre Baskerville"/>
                <a:ea typeface="Libre Baskerville"/>
                <a:cs typeface="Libre Baskerville"/>
                <a:sym typeface="Libre Baskerville"/>
              </a:defRPr>
            </a:lvl3pPr>
            <a:lvl4pPr algn="l" rtl="0" indent="-173037" marL="1096963">
              <a:spcBef>
                <a:spcPts val="375"/>
              </a:spcBef>
              <a:spcAft>
                <a:spcPts val="0"/>
              </a:spcAft>
              <a:buClr>
                <a:srgbClr val="A04DA3"/>
              </a:buClr>
              <a:buFont typeface="Arial"/>
              <a:buChar char="•"/>
              <a:defRPr sz="2000">
                <a:solidFill>
                  <a:schemeClr val="dk1"/>
                </a:solidFill>
                <a:latin typeface="Libre Baskerville"/>
                <a:ea typeface="Libre Baskerville"/>
                <a:cs typeface="Libre Baskerville"/>
                <a:sym typeface="Libre Baskerville"/>
              </a:defRPr>
            </a:lvl4pPr>
            <a:lvl5pPr algn="l" rtl="0" indent="-101600" marL="1371600">
              <a:spcBef>
                <a:spcPts val="375"/>
              </a:spcBef>
              <a:spcAft>
                <a:spcPts val="0"/>
              </a:spcAft>
              <a:buClr>
                <a:srgbClr val="A04DA3"/>
              </a:buClr>
              <a:buFont typeface="Courier New"/>
              <a:buChar char="o"/>
              <a:defRPr sz="2000">
                <a:solidFill>
                  <a:schemeClr val="dk1"/>
                </a:solidFill>
                <a:latin typeface="Libre Baskerville"/>
                <a:ea typeface="Libre Baskerville"/>
                <a:cs typeface="Libre Baskerville"/>
                <a:sym typeface="Libre Baskerville"/>
              </a:defRPr>
            </a:lvl5pPr>
            <a:lvl6pPr algn="l" rtl="0" indent="-166370" marL="1645920">
              <a:spcBef>
                <a:spcPts val="370"/>
              </a:spcBef>
              <a:buClr>
                <a:schemeClr val="accent3"/>
              </a:buClr>
              <a:buFont typeface="Arial"/>
              <a:buChar char="•"/>
              <a:defRPr baseline="0" sz="1800">
                <a:solidFill>
                  <a:schemeClr val="dk1"/>
                </a:solidFill>
                <a:latin typeface="Libre Baskerville"/>
                <a:ea typeface="Libre Baskerville"/>
                <a:cs typeface="Libre Baskerville"/>
                <a:sym typeface="Libre Baskerville"/>
              </a:defRPr>
            </a:lvl6pPr>
            <a:lvl7pPr algn="l" rtl="0" indent="-161289" marL="1920240">
              <a:spcBef>
                <a:spcPts val="370"/>
              </a:spcBef>
              <a:buClr>
                <a:schemeClr val="accent2"/>
              </a:buClr>
              <a:buFont typeface="Arial"/>
              <a:buChar char="•"/>
              <a:defRPr sz="1800">
                <a:solidFill>
                  <a:schemeClr val="dk1"/>
                </a:solidFill>
                <a:latin typeface="Libre Baskerville"/>
                <a:ea typeface="Libre Baskerville"/>
                <a:cs typeface="Libre Baskerville"/>
                <a:sym typeface="Libre Baskerville"/>
              </a:defRPr>
            </a:lvl7pPr>
            <a:lvl8pPr algn="l" rtl="0" indent="-168910" marL="2194560">
              <a:spcBef>
                <a:spcPts val="370"/>
              </a:spcBef>
              <a:buClr>
                <a:srgbClr val="C5C5D7"/>
              </a:buClr>
              <a:buFont typeface="Arial"/>
              <a:buChar char="•"/>
              <a:defRPr sz="1800">
                <a:solidFill>
                  <a:schemeClr val="dk1"/>
                </a:solidFill>
                <a:latin typeface="Libre Baskerville"/>
                <a:ea typeface="Libre Baskerville"/>
                <a:cs typeface="Libre Baskerville"/>
                <a:sym typeface="Libre Baskerville"/>
              </a:defRPr>
            </a:lvl8pPr>
            <a:lvl9pPr algn="l" rtl="0" indent="-163829" marL="2468880">
              <a:spcBef>
                <a:spcPts val="370"/>
              </a:spcBef>
              <a:buClr>
                <a:srgbClr val="BFD4D6"/>
              </a:buClr>
              <a:buFont typeface="Arial"/>
              <a:buChar char="•"/>
              <a:defRPr sz="1800">
                <a:solidFill>
                  <a:schemeClr val="dk1"/>
                </a:solidFill>
                <a:latin typeface="Libre Baskerville"/>
                <a:ea typeface="Libre Baskerville"/>
                <a:cs typeface="Libre Baskerville"/>
                <a:sym typeface="Libre Baskervill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TxTwoObj" type="twoTxTwoObj">
  <p:cSld name="TWO_OBJECTS_WITH_TEXT">
    <p:spTree>
      <p:nvGrpSpPr>
        <p:cNvPr id="81" name="Shape 81"/>
        <p:cNvGrpSpPr/>
        <p:nvPr/>
      </p:nvGrpSpPr>
      <p:grpSpPr>
        <a:xfrm>
          <a:off y="0" x="0"/>
          <a:ext cy="0" cx="0"/>
          <a:chOff y="0" x="0"/>
          <a:chExt cy="0" cx="0"/>
        </a:xfrm>
      </p:grpSpPr>
      <p:sp>
        <p:nvSpPr>
          <p:cNvPr id="82" name="Shape 82"/>
          <p:cNvSpPr txBox="1"/>
          <p:nvPr>
            <p:ph type="title"/>
          </p:nvPr>
        </p:nvSpPr>
        <p:spPr>
          <a:xfrm>
            <a:off y="273050" x="914400"/>
            <a:ext cy="1143000" cx="7772400"/>
          </a:xfrm>
          <a:prstGeom prst="rect">
            <a:avLst/>
          </a:prstGeom>
          <a:noFill/>
          <a:ln>
            <a:noFill/>
          </a:ln>
        </p:spPr>
        <p:txBody>
          <a:bodyPr bIns="91425" rIns="91425" lIns="91425" tIns="91425" anchor="t" anchorCtr="0"/>
          <a:lstStyle>
            <a:lvl1pPr rtl="0">
              <a:defRPr/>
            </a:lvl1pPr>
            <a:lvl2pPr>
              <a:defRPr/>
            </a:lvl2pPr>
            <a:lvl3pPr>
              <a:defRPr/>
            </a:lvl3pPr>
            <a:lvl4pPr>
              <a:defRPr/>
            </a:lvl4pPr>
            <a:lvl5pPr>
              <a:defRPr/>
            </a:lvl5pPr>
            <a:lvl6pPr>
              <a:defRPr/>
            </a:lvl6pPr>
            <a:lvl7pPr>
              <a:defRPr/>
            </a:lvl7pPr>
            <a:lvl8pPr>
              <a:defRPr/>
            </a:lvl8pPr>
            <a:lvl9pPr>
              <a:defRPr/>
            </a:lvl9pPr>
          </a:lstStyle>
          <a:p/>
        </p:txBody>
      </p:sp>
      <p:sp>
        <p:nvSpPr>
          <p:cNvPr id="83" name="Shape 83"/>
          <p:cNvSpPr txBox="1"/>
          <p:nvPr>
            <p:ph idx="1" type="body"/>
          </p:nvPr>
        </p:nvSpPr>
        <p:spPr>
          <a:xfrm>
            <a:off y="1447800" x="914400"/>
            <a:ext cy="762000" cx="3733800"/>
          </a:xfrm>
          <a:prstGeom prst="rect">
            <a:avLst/>
          </a:prstGeom>
          <a:noFill/>
          <a:ln>
            <a:noFill/>
          </a:ln>
        </p:spPr>
        <p:txBody>
          <a:bodyPr bIns="91425" rIns="91425" lIns="91425" tIns="91425" anchor="b" anchorCtr="0"/>
          <a:lstStyle>
            <a:lvl1pPr rtl="0" indent="0" marL="0">
              <a:buClr>
                <a:schemeClr val="accent1"/>
              </a:buClr>
              <a:buFont typeface="Yanone Kaffeesatz"/>
              <a:buNone/>
              <a:defRPr b="1" sz="2400">
                <a:solidFill>
                  <a:schemeClr val="accent1"/>
                </a:solidFill>
                <a:latin typeface="Yanone Kaffeesatz"/>
                <a:ea typeface="Yanone Kaffeesatz"/>
                <a:cs typeface="Yanone Kaffeesatz"/>
                <a:sym typeface="Yanone Kaffeesatz"/>
              </a:defRPr>
            </a:lvl1pPr>
            <a:lvl2pPr rtl="0">
              <a:buFont typeface="Libre Baskerville"/>
              <a:buNone/>
              <a:defRPr b="1" sz="2000"/>
            </a:lvl2pPr>
            <a:lvl3pPr rtl="0">
              <a:buFont typeface="Libre Baskerville"/>
              <a:buNone/>
              <a:defRPr b="1" sz="1800"/>
            </a:lvl3pPr>
            <a:lvl4pPr rtl="0">
              <a:buFont typeface="Libre Baskerville"/>
              <a:buNone/>
              <a:defRPr b="1" sz="1600"/>
            </a:lvl4pPr>
            <a:lvl5pPr rtl="0">
              <a:buFont typeface="Libre Baskerville"/>
              <a:buNone/>
              <a:defRPr b="1" sz="1600"/>
            </a:lvl5pPr>
            <a:lvl6pPr>
              <a:defRPr/>
            </a:lvl6pPr>
            <a:lvl7pPr>
              <a:defRPr/>
            </a:lvl7pPr>
            <a:lvl8pPr>
              <a:defRPr/>
            </a:lvl8pPr>
            <a:lvl9pPr>
              <a:defRPr/>
            </a:lvl9pPr>
          </a:lstStyle>
          <a:p/>
        </p:txBody>
      </p:sp>
      <p:sp>
        <p:nvSpPr>
          <p:cNvPr id="84" name="Shape 84"/>
          <p:cNvSpPr txBox="1"/>
          <p:nvPr>
            <p:ph idx="2" type="body"/>
          </p:nvPr>
        </p:nvSpPr>
        <p:spPr>
          <a:xfrm>
            <a:off y="1447800" x="4953000"/>
            <a:ext cy="762000" cx="3733800"/>
          </a:xfrm>
          <a:prstGeom prst="rect">
            <a:avLst/>
          </a:prstGeom>
          <a:noFill/>
          <a:ln>
            <a:noFill/>
          </a:ln>
        </p:spPr>
        <p:txBody>
          <a:bodyPr bIns="91425" rIns="91425" lIns="91425" tIns="91425" anchor="b" anchorCtr="0"/>
          <a:lstStyle>
            <a:lvl1pPr rtl="0" indent="0" marL="0">
              <a:buClr>
                <a:schemeClr val="accent1"/>
              </a:buClr>
              <a:buFont typeface="Yanone Kaffeesatz"/>
              <a:buNone/>
              <a:defRPr b="1" sz="2400">
                <a:solidFill>
                  <a:schemeClr val="accent1"/>
                </a:solidFill>
                <a:latin typeface="Yanone Kaffeesatz"/>
                <a:ea typeface="Yanone Kaffeesatz"/>
                <a:cs typeface="Yanone Kaffeesatz"/>
                <a:sym typeface="Yanone Kaffeesatz"/>
              </a:defRPr>
            </a:lvl1pPr>
            <a:lvl2pPr rtl="0">
              <a:buFont typeface="Libre Baskerville"/>
              <a:buNone/>
              <a:defRPr b="1" sz="2000"/>
            </a:lvl2pPr>
            <a:lvl3pPr rtl="0">
              <a:buFont typeface="Libre Baskerville"/>
              <a:buNone/>
              <a:defRPr b="1" sz="1800"/>
            </a:lvl3pPr>
            <a:lvl4pPr rtl="0">
              <a:buFont typeface="Libre Baskerville"/>
              <a:buNone/>
              <a:defRPr b="1" sz="1600"/>
            </a:lvl4pPr>
            <a:lvl5pPr rtl="0">
              <a:buFont typeface="Libre Baskerville"/>
              <a:buNone/>
              <a:defRPr b="1" sz="1600"/>
            </a:lvl5pPr>
            <a:lvl6pPr>
              <a:defRPr/>
            </a:lvl6pPr>
            <a:lvl7pPr>
              <a:defRPr/>
            </a:lvl7pPr>
            <a:lvl8pPr>
              <a:defRPr/>
            </a:lvl8pPr>
            <a:lvl9pPr>
              <a:defRPr/>
            </a:lvl9pPr>
          </a:lstStyle>
          <a:p/>
        </p:txBody>
      </p:sp>
      <p:sp>
        <p:nvSpPr>
          <p:cNvPr id="85" name="Shape 85"/>
          <p:cNvSpPr txBox="1"/>
          <p:nvPr>
            <p:ph idx="3" type="body"/>
          </p:nvPr>
        </p:nvSpPr>
        <p:spPr>
          <a:xfrm>
            <a:off y="2247900" x="914400"/>
            <a:ext cy="3886200" cx="3733800"/>
          </a:xfrm>
          <a:prstGeom prst="rect">
            <a:avLst/>
          </a:prstGeom>
          <a:noFill/>
          <a:ln>
            <a:noFill/>
          </a:ln>
        </p:spPr>
        <p:txBody>
          <a:bodyPr bIns="91425" rIns="91425" lIns="91425" tIns="91425" anchor="t" anchorCtr="0"/>
          <a:lstStyle>
            <a:lvl1pPr algn="l" rtl="0" indent="-187325" marL="273050">
              <a:spcBef>
                <a:spcPts val="575"/>
              </a:spcBef>
              <a:spcAft>
                <a:spcPts val="0"/>
              </a:spcAft>
              <a:buClr>
                <a:schemeClr val="accent1"/>
              </a:buClr>
              <a:buFont typeface="Arial"/>
              <a:buChar char="•"/>
              <a:defRPr sz="2600">
                <a:solidFill>
                  <a:schemeClr val="dk1"/>
                </a:solidFill>
                <a:latin typeface="Libre Baskerville"/>
                <a:ea typeface="Libre Baskerville"/>
                <a:cs typeface="Libre Baskerville"/>
                <a:sym typeface="Libre Baskerville"/>
              </a:defRPr>
            </a:lvl1pPr>
            <a:lvl2pPr algn="l" rtl="0" indent="-153987" marL="547688">
              <a:spcBef>
                <a:spcPts val="375"/>
              </a:spcBef>
              <a:spcAft>
                <a:spcPts val="0"/>
              </a:spcAft>
              <a:buClr>
                <a:schemeClr val="accent2"/>
              </a:buClr>
              <a:buFont typeface="Arial"/>
              <a:buChar char="•"/>
              <a:defRPr sz="2400">
                <a:solidFill>
                  <a:schemeClr val="dk1"/>
                </a:solidFill>
                <a:latin typeface="Libre Baskerville"/>
                <a:ea typeface="Libre Baskerville"/>
                <a:cs typeface="Libre Baskerville"/>
                <a:sym typeface="Libre Baskerville"/>
              </a:defRPr>
            </a:lvl2pPr>
            <a:lvl3pPr algn="l" rtl="0" indent="-174625" marL="822325">
              <a:spcBef>
                <a:spcPts val="375"/>
              </a:spcBef>
              <a:spcAft>
                <a:spcPts val="0"/>
              </a:spcAft>
              <a:buClr>
                <a:srgbClr val="B3B3C4"/>
              </a:buClr>
              <a:buFont typeface="Arial"/>
              <a:buChar char="•"/>
              <a:defRPr sz="2000">
                <a:solidFill>
                  <a:schemeClr val="dk1"/>
                </a:solidFill>
                <a:latin typeface="Libre Baskerville"/>
                <a:ea typeface="Libre Baskerville"/>
                <a:cs typeface="Libre Baskerville"/>
                <a:sym typeface="Libre Baskerville"/>
              </a:defRPr>
            </a:lvl3pPr>
            <a:lvl4pPr algn="l" rtl="0" indent="-173037" marL="1096963">
              <a:spcBef>
                <a:spcPts val="375"/>
              </a:spcBef>
              <a:spcAft>
                <a:spcPts val="0"/>
              </a:spcAft>
              <a:buClr>
                <a:srgbClr val="A04DA3"/>
              </a:buClr>
              <a:buFont typeface="Arial"/>
              <a:buChar char="•"/>
              <a:defRPr sz="2000">
                <a:solidFill>
                  <a:schemeClr val="dk1"/>
                </a:solidFill>
                <a:latin typeface="Libre Baskerville"/>
                <a:ea typeface="Libre Baskerville"/>
                <a:cs typeface="Libre Baskerville"/>
                <a:sym typeface="Libre Baskerville"/>
              </a:defRPr>
            </a:lvl4pPr>
            <a:lvl5pPr algn="l" rtl="0" indent="-101600" marL="1371600">
              <a:spcBef>
                <a:spcPts val="375"/>
              </a:spcBef>
              <a:spcAft>
                <a:spcPts val="0"/>
              </a:spcAft>
              <a:buClr>
                <a:srgbClr val="A04DA3"/>
              </a:buClr>
              <a:buFont typeface="Courier New"/>
              <a:buChar char="o"/>
              <a:defRPr sz="2000">
                <a:solidFill>
                  <a:schemeClr val="dk1"/>
                </a:solidFill>
                <a:latin typeface="Libre Baskerville"/>
                <a:ea typeface="Libre Baskerville"/>
                <a:cs typeface="Libre Baskerville"/>
                <a:sym typeface="Libre Baskerville"/>
              </a:defRPr>
            </a:lvl5pPr>
            <a:lvl6pPr algn="l" rtl="0" indent="-166370" marL="1645920">
              <a:spcBef>
                <a:spcPts val="370"/>
              </a:spcBef>
              <a:buClr>
                <a:schemeClr val="accent3"/>
              </a:buClr>
              <a:buFont typeface="Arial"/>
              <a:buChar char="•"/>
              <a:defRPr baseline="0" sz="1800">
                <a:solidFill>
                  <a:schemeClr val="dk1"/>
                </a:solidFill>
                <a:latin typeface="Libre Baskerville"/>
                <a:ea typeface="Libre Baskerville"/>
                <a:cs typeface="Libre Baskerville"/>
                <a:sym typeface="Libre Baskerville"/>
              </a:defRPr>
            </a:lvl6pPr>
            <a:lvl7pPr algn="l" rtl="0" indent="-161289" marL="1920240">
              <a:spcBef>
                <a:spcPts val="370"/>
              </a:spcBef>
              <a:buClr>
                <a:schemeClr val="accent2"/>
              </a:buClr>
              <a:buFont typeface="Arial"/>
              <a:buChar char="•"/>
              <a:defRPr sz="1800">
                <a:solidFill>
                  <a:schemeClr val="dk1"/>
                </a:solidFill>
                <a:latin typeface="Libre Baskerville"/>
                <a:ea typeface="Libre Baskerville"/>
                <a:cs typeface="Libre Baskerville"/>
                <a:sym typeface="Libre Baskerville"/>
              </a:defRPr>
            </a:lvl7pPr>
            <a:lvl8pPr algn="l" rtl="0" indent="-168910" marL="2194560">
              <a:spcBef>
                <a:spcPts val="370"/>
              </a:spcBef>
              <a:buClr>
                <a:srgbClr val="C5C5D7"/>
              </a:buClr>
              <a:buFont typeface="Arial"/>
              <a:buChar char="•"/>
              <a:defRPr sz="1800">
                <a:solidFill>
                  <a:schemeClr val="dk1"/>
                </a:solidFill>
                <a:latin typeface="Libre Baskerville"/>
                <a:ea typeface="Libre Baskerville"/>
                <a:cs typeface="Libre Baskerville"/>
                <a:sym typeface="Libre Baskerville"/>
              </a:defRPr>
            </a:lvl8pPr>
            <a:lvl9pPr algn="l" rtl="0" indent="-163829" marL="2468880">
              <a:spcBef>
                <a:spcPts val="370"/>
              </a:spcBef>
              <a:buClr>
                <a:srgbClr val="BFD4D6"/>
              </a:buClr>
              <a:buFont typeface="Arial"/>
              <a:buChar char="•"/>
              <a:defRPr sz="1800">
                <a:solidFill>
                  <a:schemeClr val="dk1"/>
                </a:solidFill>
                <a:latin typeface="Libre Baskerville"/>
                <a:ea typeface="Libre Baskerville"/>
                <a:cs typeface="Libre Baskerville"/>
                <a:sym typeface="Libre Baskerville"/>
              </a:defRPr>
            </a:lvl9pPr>
          </a:lstStyle>
          <a:p/>
        </p:txBody>
      </p:sp>
      <p:sp>
        <p:nvSpPr>
          <p:cNvPr id="86" name="Shape 86"/>
          <p:cNvSpPr txBox="1"/>
          <p:nvPr>
            <p:ph idx="4" type="body"/>
          </p:nvPr>
        </p:nvSpPr>
        <p:spPr>
          <a:xfrm>
            <a:off y="2247900" x="4953000"/>
            <a:ext cy="3886200" cx="3733800"/>
          </a:xfrm>
          <a:prstGeom prst="rect">
            <a:avLst/>
          </a:prstGeom>
          <a:noFill/>
          <a:ln>
            <a:noFill/>
          </a:ln>
        </p:spPr>
        <p:txBody>
          <a:bodyPr bIns="91425" rIns="91425" lIns="91425" tIns="91425" anchor="t" anchorCtr="0"/>
          <a:lstStyle>
            <a:lvl1pPr algn="l" rtl="0" indent="-187325" marL="273050">
              <a:spcBef>
                <a:spcPts val="575"/>
              </a:spcBef>
              <a:spcAft>
                <a:spcPts val="0"/>
              </a:spcAft>
              <a:buClr>
                <a:schemeClr val="accent1"/>
              </a:buClr>
              <a:buFont typeface="Arial"/>
              <a:buChar char="•"/>
              <a:defRPr sz="2600">
                <a:solidFill>
                  <a:schemeClr val="dk1"/>
                </a:solidFill>
                <a:latin typeface="Libre Baskerville"/>
                <a:ea typeface="Libre Baskerville"/>
                <a:cs typeface="Libre Baskerville"/>
                <a:sym typeface="Libre Baskerville"/>
              </a:defRPr>
            </a:lvl1pPr>
            <a:lvl2pPr algn="l" rtl="0" indent="-153987" marL="547688">
              <a:spcBef>
                <a:spcPts val="375"/>
              </a:spcBef>
              <a:spcAft>
                <a:spcPts val="0"/>
              </a:spcAft>
              <a:buClr>
                <a:schemeClr val="accent2"/>
              </a:buClr>
              <a:buFont typeface="Arial"/>
              <a:buChar char="•"/>
              <a:defRPr sz="2400">
                <a:solidFill>
                  <a:schemeClr val="dk1"/>
                </a:solidFill>
                <a:latin typeface="Libre Baskerville"/>
                <a:ea typeface="Libre Baskerville"/>
                <a:cs typeface="Libre Baskerville"/>
                <a:sym typeface="Libre Baskerville"/>
              </a:defRPr>
            </a:lvl2pPr>
            <a:lvl3pPr algn="l" rtl="0" indent="-174625" marL="822325">
              <a:spcBef>
                <a:spcPts val="375"/>
              </a:spcBef>
              <a:spcAft>
                <a:spcPts val="0"/>
              </a:spcAft>
              <a:buClr>
                <a:srgbClr val="B3B3C4"/>
              </a:buClr>
              <a:buFont typeface="Arial"/>
              <a:buChar char="•"/>
              <a:defRPr sz="2000">
                <a:solidFill>
                  <a:schemeClr val="dk1"/>
                </a:solidFill>
                <a:latin typeface="Libre Baskerville"/>
                <a:ea typeface="Libre Baskerville"/>
                <a:cs typeface="Libre Baskerville"/>
                <a:sym typeface="Libre Baskerville"/>
              </a:defRPr>
            </a:lvl3pPr>
            <a:lvl4pPr algn="l" rtl="0" indent="-173037" marL="1096963">
              <a:spcBef>
                <a:spcPts val="375"/>
              </a:spcBef>
              <a:spcAft>
                <a:spcPts val="0"/>
              </a:spcAft>
              <a:buClr>
                <a:srgbClr val="A04DA3"/>
              </a:buClr>
              <a:buFont typeface="Arial"/>
              <a:buChar char="•"/>
              <a:defRPr sz="2000">
                <a:solidFill>
                  <a:schemeClr val="dk1"/>
                </a:solidFill>
                <a:latin typeface="Libre Baskerville"/>
                <a:ea typeface="Libre Baskerville"/>
                <a:cs typeface="Libre Baskerville"/>
                <a:sym typeface="Libre Baskerville"/>
              </a:defRPr>
            </a:lvl4pPr>
            <a:lvl5pPr algn="l" rtl="0" indent="-101600" marL="1371600">
              <a:spcBef>
                <a:spcPts val="375"/>
              </a:spcBef>
              <a:spcAft>
                <a:spcPts val="0"/>
              </a:spcAft>
              <a:buClr>
                <a:srgbClr val="A04DA3"/>
              </a:buClr>
              <a:buFont typeface="Courier New"/>
              <a:buChar char="o"/>
              <a:defRPr sz="2000">
                <a:solidFill>
                  <a:schemeClr val="dk1"/>
                </a:solidFill>
                <a:latin typeface="Libre Baskerville"/>
                <a:ea typeface="Libre Baskerville"/>
                <a:cs typeface="Libre Baskerville"/>
                <a:sym typeface="Libre Baskerville"/>
              </a:defRPr>
            </a:lvl5pPr>
            <a:lvl6pPr algn="l" rtl="0" indent="-166370" marL="1645920">
              <a:spcBef>
                <a:spcPts val="370"/>
              </a:spcBef>
              <a:buClr>
                <a:schemeClr val="accent3"/>
              </a:buClr>
              <a:buFont typeface="Arial"/>
              <a:buChar char="•"/>
              <a:defRPr baseline="0" sz="1800">
                <a:solidFill>
                  <a:schemeClr val="dk1"/>
                </a:solidFill>
                <a:latin typeface="Libre Baskerville"/>
                <a:ea typeface="Libre Baskerville"/>
                <a:cs typeface="Libre Baskerville"/>
                <a:sym typeface="Libre Baskerville"/>
              </a:defRPr>
            </a:lvl6pPr>
            <a:lvl7pPr algn="l" rtl="0" indent="-161289" marL="1920240">
              <a:spcBef>
                <a:spcPts val="370"/>
              </a:spcBef>
              <a:buClr>
                <a:schemeClr val="accent2"/>
              </a:buClr>
              <a:buFont typeface="Arial"/>
              <a:buChar char="•"/>
              <a:defRPr sz="1800">
                <a:solidFill>
                  <a:schemeClr val="dk1"/>
                </a:solidFill>
                <a:latin typeface="Libre Baskerville"/>
                <a:ea typeface="Libre Baskerville"/>
                <a:cs typeface="Libre Baskerville"/>
                <a:sym typeface="Libre Baskerville"/>
              </a:defRPr>
            </a:lvl7pPr>
            <a:lvl8pPr algn="l" rtl="0" indent="-168910" marL="2194560">
              <a:spcBef>
                <a:spcPts val="370"/>
              </a:spcBef>
              <a:buClr>
                <a:srgbClr val="C5C5D7"/>
              </a:buClr>
              <a:buFont typeface="Arial"/>
              <a:buChar char="•"/>
              <a:defRPr sz="1800">
                <a:solidFill>
                  <a:schemeClr val="dk1"/>
                </a:solidFill>
                <a:latin typeface="Libre Baskerville"/>
                <a:ea typeface="Libre Baskerville"/>
                <a:cs typeface="Libre Baskerville"/>
                <a:sym typeface="Libre Baskerville"/>
              </a:defRPr>
            </a:lvl8pPr>
            <a:lvl9pPr algn="l" rtl="0" indent="-163829" marL="2468880">
              <a:spcBef>
                <a:spcPts val="370"/>
              </a:spcBef>
              <a:buClr>
                <a:srgbClr val="BFD4D6"/>
              </a:buClr>
              <a:buFont typeface="Arial"/>
              <a:buChar char="•"/>
              <a:defRPr sz="1800">
                <a:solidFill>
                  <a:schemeClr val="dk1"/>
                </a:solidFill>
                <a:latin typeface="Libre Baskerville"/>
                <a:ea typeface="Libre Baskerville"/>
                <a:cs typeface="Libre Baskerville"/>
                <a:sym typeface="Libre Baskervill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_ONLY">
    <p:spTree>
      <p:nvGrpSpPr>
        <p:cNvPr id="95" name="Shape 95"/>
        <p:cNvGrpSpPr/>
        <p:nvPr/>
      </p:nvGrpSpPr>
      <p:grpSpPr>
        <a:xfrm>
          <a:off y="0" x="0"/>
          <a:ext cy="0" cx="0"/>
          <a:chOff y="0" x="0"/>
          <a:chExt cy="0" cx="0"/>
        </a:xfrm>
      </p:grpSpPr>
      <p:sp>
        <p:nvSpPr>
          <p:cNvPr id="96" name="Shape 96"/>
          <p:cNvSpPr txBox="1"/>
          <p:nvPr>
            <p:ph type="title"/>
          </p:nvPr>
        </p:nvSpPr>
        <p:spPr>
          <a:xfrm>
            <a:off y="274637" x="914400"/>
            <a:ext cy="1143000" cx="7772400"/>
          </a:xfrm>
          <a:prstGeom prst="rect">
            <a:avLst/>
          </a:prstGeom>
          <a:noFill/>
          <a:ln>
            <a:noFill/>
          </a:ln>
        </p:spPr>
        <p:txBody>
          <a:bodyPr bIns="91425" rIns="91425" lIns="91425" tIns="91425" anchor="t" anchorCtr="0"/>
          <a:lstStyle>
            <a:lvl1pPr algn="l" rtl="0">
              <a:spcBef>
                <a:spcPts val="0"/>
              </a:spcBef>
              <a:spcAft>
                <a:spcPts val="0"/>
              </a:spcAft>
              <a:defRPr sz="4000">
                <a:solidFill>
                  <a:schemeClr val="dk2"/>
                </a:solidFill>
                <a:latin typeface="Yanone Kaffeesatz"/>
                <a:ea typeface="Yanone Kaffeesatz"/>
                <a:cs typeface="Yanone Kaffeesatz"/>
                <a:sym typeface="Yanone Kaffeesatz"/>
              </a:defRPr>
            </a:lvl1pPr>
            <a:lvl2pPr algn="l" rtl="0">
              <a:spcBef>
                <a:spcPts val="0"/>
              </a:spcBef>
              <a:spcAft>
                <a:spcPts val="0"/>
              </a:spcAft>
              <a:defRPr sz="4000">
                <a:solidFill>
                  <a:schemeClr val="dk2"/>
                </a:solidFill>
                <a:latin typeface="Calibri"/>
                <a:ea typeface="Calibri"/>
                <a:cs typeface="Calibri"/>
                <a:sym typeface="Calibri"/>
              </a:defRPr>
            </a:lvl2pPr>
            <a:lvl3pPr algn="l" rtl="0">
              <a:spcBef>
                <a:spcPts val="0"/>
              </a:spcBef>
              <a:spcAft>
                <a:spcPts val="0"/>
              </a:spcAft>
              <a:defRPr sz="4000">
                <a:solidFill>
                  <a:schemeClr val="dk2"/>
                </a:solidFill>
                <a:latin typeface="Calibri"/>
                <a:ea typeface="Calibri"/>
                <a:cs typeface="Calibri"/>
                <a:sym typeface="Calibri"/>
              </a:defRPr>
            </a:lvl3pPr>
            <a:lvl4pPr algn="l" rtl="0">
              <a:spcBef>
                <a:spcPts val="0"/>
              </a:spcBef>
              <a:spcAft>
                <a:spcPts val="0"/>
              </a:spcAft>
              <a:defRPr sz="4000">
                <a:solidFill>
                  <a:schemeClr val="dk2"/>
                </a:solidFill>
                <a:latin typeface="Calibri"/>
                <a:ea typeface="Calibri"/>
                <a:cs typeface="Calibri"/>
                <a:sym typeface="Calibri"/>
              </a:defRPr>
            </a:lvl4pPr>
            <a:lvl5pPr algn="l" rtl="0">
              <a:spcBef>
                <a:spcPts val="0"/>
              </a:spcBef>
              <a:spcAft>
                <a:spcPts val="0"/>
              </a:spcAft>
              <a:defRPr sz="4000">
                <a:solidFill>
                  <a:schemeClr val="dk2"/>
                </a:solidFill>
                <a:latin typeface="Calibri"/>
                <a:ea typeface="Calibri"/>
                <a:cs typeface="Calibri"/>
                <a:sym typeface="Calibri"/>
              </a:defRPr>
            </a:lvl5pPr>
            <a:lvl6pPr algn="l" rtl="0" marL="457200">
              <a:spcBef>
                <a:spcPts val="0"/>
              </a:spcBef>
              <a:spcAft>
                <a:spcPts val="0"/>
              </a:spcAft>
              <a:defRPr sz="4000">
                <a:solidFill>
                  <a:schemeClr val="dk2"/>
                </a:solidFill>
                <a:latin typeface="Calibri"/>
                <a:ea typeface="Calibri"/>
                <a:cs typeface="Calibri"/>
                <a:sym typeface="Calibri"/>
              </a:defRPr>
            </a:lvl6pPr>
            <a:lvl7pPr algn="l" rtl="0" marL="914400">
              <a:spcBef>
                <a:spcPts val="0"/>
              </a:spcBef>
              <a:spcAft>
                <a:spcPts val="0"/>
              </a:spcAft>
              <a:defRPr sz="4000">
                <a:solidFill>
                  <a:schemeClr val="dk2"/>
                </a:solidFill>
                <a:latin typeface="Calibri"/>
                <a:ea typeface="Calibri"/>
                <a:cs typeface="Calibri"/>
                <a:sym typeface="Calibri"/>
              </a:defRPr>
            </a:lvl7pPr>
            <a:lvl8pPr algn="l" rtl="0" marL="1371600">
              <a:spcBef>
                <a:spcPts val="0"/>
              </a:spcBef>
              <a:spcAft>
                <a:spcPts val="0"/>
              </a:spcAft>
              <a:defRPr sz="4000">
                <a:solidFill>
                  <a:schemeClr val="dk2"/>
                </a:solidFill>
                <a:latin typeface="Calibri"/>
                <a:ea typeface="Calibri"/>
                <a:cs typeface="Calibri"/>
                <a:sym typeface="Calibri"/>
              </a:defRPr>
            </a:lvl8pPr>
            <a:lvl9pPr algn="l" rtl="0" marL="1828800">
              <a:spcBef>
                <a:spcPts val="0"/>
              </a:spcBef>
              <a:spcAft>
                <a:spcPts val="0"/>
              </a:spcAft>
              <a:defRPr sz="4000">
                <a:solidFill>
                  <a:schemeClr val="dk2"/>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105" name="Shape 105"/>
        <p:cNvGrpSpPr/>
        <p:nvPr/>
      </p:nvGrpSpPr>
      <p:grpSpPr>
        <a:xfrm>
          <a:off y="0" x="0"/>
          <a:ext cy="0" cx="0"/>
          <a:chOff y="0" x="0"/>
          <a:chExt cy="0" cx="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objTx" type="objTx">
  <p:cSld name="OBJECT_WITH_CAPTION_TEXT">
    <p:spTree>
      <p:nvGrpSpPr>
        <p:cNvPr id="116" name="Shape 116"/>
        <p:cNvGrpSpPr/>
        <p:nvPr/>
      </p:nvGrpSpPr>
      <p:grpSpPr>
        <a:xfrm>
          <a:off y="0" x="0"/>
          <a:ext cy="0" cx="0"/>
          <a:chOff y="0" x="0"/>
          <a:chExt cy="0" cx="0"/>
        </a:xfrm>
      </p:grpSpPr>
      <p:sp>
        <p:nvSpPr>
          <p:cNvPr id="117" name="Shape 117"/>
          <p:cNvSpPr txBox="1"/>
          <p:nvPr>
            <p:ph type="title"/>
          </p:nvPr>
        </p:nvSpPr>
        <p:spPr>
          <a:xfrm>
            <a:off y="273050" x="914400"/>
            <a:ext cy="1143000" cx="7772400"/>
          </a:xfrm>
          <a:prstGeom prst="rect">
            <a:avLst/>
          </a:prstGeom>
          <a:noFill/>
          <a:ln>
            <a:noFill/>
          </a:ln>
        </p:spPr>
        <p:txBody>
          <a:bodyPr bIns="91425" rIns="91425" lIns="91425" tIns="91425" anchor="t" anchorCtr="0"/>
          <a:lstStyle>
            <a:lvl1pPr algn="l" rtl="0">
              <a:buFont typeface="Yanone Kaffeesatz"/>
              <a:buNone/>
              <a:defRPr b="0" sz="4000"/>
            </a:lvl1pPr>
            <a:lvl2pPr>
              <a:defRPr/>
            </a:lvl2pPr>
            <a:lvl3pPr>
              <a:defRPr/>
            </a:lvl3pPr>
            <a:lvl4pPr>
              <a:defRPr/>
            </a:lvl4pPr>
            <a:lvl5pPr>
              <a:defRPr/>
            </a:lvl5pPr>
            <a:lvl6pPr>
              <a:defRPr/>
            </a:lvl6pPr>
            <a:lvl7pPr>
              <a:defRPr/>
            </a:lvl7pPr>
            <a:lvl8pPr>
              <a:defRPr/>
            </a:lvl8pPr>
            <a:lvl9pPr>
              <a:defRPr/>
            </a:lvl9pPr>
          </a:lstStyle>
          <a:p/>
        </p:txBody>
      </p:sp>
      <p:sp>
        <p:nvSpPr>
          <p:cNvPr id="118" name="Shape 118"/>
          <p:cNvSpPr txBox="1"/>
          <p:nvPr>
            <p:ph idx="1" type="body"/>
          </p:nvPr>
        </p:nvSpPr>
        <p:spPr>
          <a:xfrm>
            <a:off y="1600200" x="914400"/>
            <a:ext cy="4495800" cx="1904999"/>
          </a:xfrm>
          <a:prstGeom prst="rect">
            <a:avLst/>
          </a:prstGeom>
          <a:noFill/>
          <a:ln>
            <a:noFill/>
          </a:ln>
        </p:spPr>
        <p:txBody>
          <a:bodyPr bIns="91425" rIns="91425" lIns="91425" tIns="91425" anchor="t" anchorCtr="0"/>
          <a:lstStyle>
            <a:lvl1pPr rtl="0" indent="0" marL="0">
              <a:buFont typeface="Libre Baskerville"/>
              <a:buNone/>
              <a:defRPr sz="1800"/>
            </a:lvl1pPr>
            <a:lvl2pPr rtl="0">
              <a:buFont typeface="Libre Baskerville"/>
              <a:buNone/>
              <a:defRPr sz="1200"/>
            </a:lvl2pPr>
            <a:lvl3pPr rtl="0">
              <a:buFont typeface="Libre Baskerville"/>
              <a:buNone/>
              <a:defRPr sz="1000"/>
            </a:lvl3pPr>
            <a:lvl4pPr rtl="0">
              <a:buFont typeface="Libre Baskerville"/>
              <a:buNone/>
              <a:defRPr sz="900"/>
            </a:lvl4pPr>
            <a:lvl5pPr rtl="0">
              <a:buFont typeface="Libre Baskerville"/>
              <a:buNone/>
              <a:defRPr sz="900"/>
            </a:lvl5pPr>
            <a:lvl6pPr>
              <a:defRPr/>
            </a:lvl6pPr>
            <a:lvl7pPr>
              <a:defRPr/>
            </a:lvl7pPr>
            <a:lvl8pPr>
              <a:defRPr/>
            </a:lvl8pPr>
            <a:lvl9pPr>
              <a:defRPr/>
            </a:lvl9pPr>
          </a:lstStyle>
          <a:p/>
        </p:txBody>
      </p:sp>
      <p:sp>
        <p:nvSpPr>
          <p:cNvPr id="119" name="Shape 119"/>
          <p:cNvSpPr txBox="1"/>
          <p:nvPr>
            <p:ph idx="2" type="body"/>
          </p:nvPr>
        </p:nvSpPr>
        <p:spPr>
          <a:xfrm>
            <a:off y="1600200" x="2971800"/>
            <a:ext cy="4495800" cx="5714999"/>
          </a:xfrm>
          <a:prstGeom prst="rect">
            <a:avLst/>
          </a:prstGeom>
          <a:noFill/>
          <a:ln>
            <a:noFill/>
          </a:ln>
        </p:spPr>
        <p:txBody>
          <a:bodyPr bIns="91425" rIns="91425" lIns="91425" tIns="91425" anchor="t" anchorCtr="0"/>
          <a:lstStyle>
            <a:lvl1pPr algn="l" rtl="0" indent="-187325" marL="273050">
              <a:spcBef>
                <a:spcPts val="575"/>
              </a:spcBef>
              <a:spcAft>
                <a:spcPts val="0"/>
              </a:spcAft>
              <a:buClr>
                <a:schemeClr val="accent1"/>
              </a:buClr>
              <a:buFont typeface="Arial"/>
              <a:buChar char="•"/>
              <a:defRPr sz="2600">
                <a:solidFill>
                  <a:schemeClr val="dk1"/>
                </a:solidFill>
                <a:latin typeface="Libre Baskerville"/>
                <a:ea typeface="Libre Baskerville"/>
                <a:cs typeface="Libre Baskerville"/>
                <a:sym typeface="Libre Baskerville"/>
              </a:defRPr>
            </a:lvl1pPr>
            <a:lvl2pPr algn="l" rtl="0" indent="-153987" marL="547688">
              <a:spcBef>
                <a:spcPts val="375"/>
              </a:spcBef>
              <a:spcAft>
                <a:spcPts val="0"/>
              </a:spcAft>
              <a:buClr>
                <a:schemeClr val="accent2"/>
              </a:buClr>
              <a:buFont typeface="Arial"/>
              <a:buChar char="•"/>
              <a:defRPr sz="2400">
                <a:solidFill>
                  <a:schemeClr val="dk1"/>
                </a:solidFill>
                <a:latin typeface="Libre Baskerville"/>
                <a:ea typeface="Libre Baskerville"/>
                <a:cs typeface="Libre Baskerville"/>
                <a:sym typeface="Libre Baskerville"/>
              </a:defRPr>
            </a:lvl2pPr>
            <a:lvl3pPr algn="l" rtl="0" indent="-174625" marL="822325">
              <a:spcBef>
                <a:spcPts val="375"/>
              </a:spcBef>
              <a:spcAft>
                <a:spcPts val="0"/>
              </a:spcAft>
              <a:buClr>
                <a:srgbClr val="B3B3C4"/>
              </a:buClr>
              <a:buFont typeface="Arial"/>
              <a:buChar char="•"/>
              <a:defRPr sz="2000">
                <a:solidFill>
                  <a:schemeClr val="dk1"/>
                </a:solidFill>
                <a:latin typeface="Libre Baskerville"/>
                <a:ea typeface="Libre Baskerville"/>
                <a:cs typeface="Libre Baskerville"/>
                <a:sym typeface="Libre Baskerville"/>
              </a:defRPr>
            </a:lvl3pPr>
            <a:lvl4pPr algn="l" rtl="0" indent="-173037" marL="1096963">
              <a:spcBef>
                <a:spcPts val="375"/>
              </a:spcBef>
              <a:spcAft>
                <a:spcPts val="0"/>
              </a:spcAft>
              <a:buClr>
                <a:srgbClr val="A04DA3"/>
              </a:buClr>
              <a:buFont typeface="Arial"/>
              <a:buChar char="•"/>
              <a:defRPr sz="2000">
                <a:solidFill>
                  <a:schemeClr val="dk1"/>
                </a:solidFill>
                <a:latin typeface="Libre Baskerville"/>
                <a:ea typeface="Libre Baskerville"/>
                <a:cs typeface="Libre Baskerville"/>
                <a:sym typeface="Libre Baskerville"/>
              </a:defRPr>
            </a:lvl4pPr>
            <a:lvl5pPr algn="l" rtl="0" indent="-101600" marL="1371600">
              <a:spcBef>
                <a:spcPts val="375"/>
              </a:spcBef>
              <a:spcAft>
                <a:spcPts val="0"/>
              </a:spcAft>
              <a:buClr>
                <a:srgbClr val="A04DA3"/>
              </a:buClr>
              <a:buFont typeface="Courier New"/>
              <a:buChar char="o"/>
              <a:defRPr sz="2000">
                <a:solidFill>
                  <a:schemeClr val="dk1"/>
                </a:solidFill>
                <a:latin typeface="Libre Baskerville"/>
                <a:ea typeface="Libre Baskerville"/>
                <a:cs typeface="Libre Baskerville"/>
                <a:sym typeface="Libre Baskerville"/>
              </a:defRPr>
            </a:lvl5pPr>
            <a:lvl6pPr algn="l" rtl="0" indent="-166370" marL="1645920">
              <a:spcBef>
                <a:spcPts val="370"/>
              </a:spcBef>
              <a:buClr>
                <a:schemeClr val="accent3"/>
              </a:buClr>
              <a:buFont typeface="Arial"/>
              <a:buChar char="•"/>
              <a:defRPr baseline="0" sz="1800">
                <a:solidFill>
                  <a:schemeClr val="dk1"/>
                </a:solidFill>
                <a:latin typeface="Libre Baskerville"/>
                <a:ea typeface="Libre Baskerville"/>
                <a:cs typeface="Libre Baskerville"/>
                <a:sym typeface="Libre Baskerville"/>
              </a:defRPr>
            </a:lvl6pPr>
            <a:lvl7pPr algn="l" rtl="0" indent="-161289" marL="1920240">
              <a:spcBef>
                <a:spcPts val="370"/>
              </a:spcBef>
              <a:buClr>
                <a:schemeClr val="accent2"/>
              </a:buClr>
              <a:buFont typeface="Arial"/>
              <a:buChar char="•"/>
              <a:defRPr sz="1800">
                <a:solidFill>
                  <a:schemeClr val="dk1"/>
                </a:solidFill>
                <a:latin typeface="Libre Baskerville"/>
                <a:ea typeface="Libre Baskerville"/>
                <a:cs typeface="Libre Baskerville"/>
                <a:sym typeface="Libre Baskerville"/>
              </a:defRPr>
            </a:lvl7pPr>
            <a:lvl8pPr algn="l" rtl="0" indent="-168910" marL="2194560">
              <a:spcBef>
                <a:spcPts val="370"/>
              </a:spcBef>
              <a:buClr>
                <a:srgbClr val="C5C5D7"/>
              </a:buClr>
              <a:buFont typeface="Arial"/>
              <a:buChar char="•"/>
              <a:defRPr sz="1800">
                <a:solidFill>
                  <a:schemeClr val="dk1"/>
                </a:solidFill>
                <a:latin typeface="Libre Baskerville"/>
                <a:ea typeface="Libre Baskerville"/>
                <a:cs typeface="Libre Baskerville"/>
                <a:sym typeface="Libre Baskerville"/>
              </a:defRPr>
            </a:lvl8pPr>
            <a:lvl9pPr algn="l" rtl="0" indent="-163829" marL="2468880">
              <a:spcBef>
                <a:spcPts val="370"/>
              </a:spcBef>
              <a:buClr>
                <a:srgbClr val="BFD4D6"/>
              </a:buClr>
              <a:buFont typeface="Arial"/>
              <a:buChar char="•"/>
              <a:defRPr sz="1800">
                <a:solidFill>
                  <a:schemeClr val="dk1"/>
                </a:solidFill>
                <a:latin typeface="Libre Baskerville"/>
                <a:ea typeface="Libre Baskerville"/>
                <a:cs typeface="Libre Baskerville"/>
                <a:sym typeface="Libre Baskervill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theme/theme2.xml" Type="http://schemas.openxmlformats.org/officeDocument/2006/relationships/theme" Id="rId1"/></Relationships>
</file>

<file path=ppt/slideMasters/_rels/slideMaster10.xml.rels><?xml version="1.0" encoding="UTF-8" standalone="yes"?><Relationships xmlns="http://schemas.openxmlformats.org/package/2006/relationships"><Relationship Target="../theme/theme4.xml" Type="http://schemas.openxmlformats.org/officeDocument/2006/relationships/theme" Id="rId2"/><Relationship Target="../slideLayouts/slideLayout10.xml" Type="http://schemas.openxmlformats.org/officeDocument/2006/relationships/slideLayout" Id="rId1"/></Relationships>
</file>

<file path=ppt/slideMasters/_rels/slideMaster11.xml.rels><?xml version="1.0" encoding="UTF-8" standalone="yes"?><Relationships xmlns="http://schemas.openxmlformats.org/package/2006/relationships"><Relationship Target="../theme/theme1.xml" Type="http://schemas.openxmlformats.org/officeDocument/2006/relationships/theme" Id="rId2"/><Relationship Target="../slideLayouts/slideLayout11.xml" Type="http://schemas.openxmlformats.org/officeDocument/2006/relationships/slideLayout" Id="rId1"/></Relationships>
</file>

<file path=ppt/slideMasters/_rels/slideMaster12.xml.rels><?xml version="1.0" encoding="UTF-8" standalone="yes"?><Relationships xmlns="http://schemas.openxmlformats.org/package/2006/relationships"><Relationship Target="../theme/theme8.xml" Type="http://schemas.openxmlformats.org/officeDocument/2006/relationships/theme" Id="rId2"/><Relationship Target="../slideLayouts/slideLayout12.xml" Type="http://schemas.openxmlformats.org/officeDocument/2006/relationships/slideLayout" Id="rId1"/></Relationships>
</file>

<file path=ppt/slideMasters/_rels/slideMaster2.xml.rels><?xml version="1.0" encoding="UTF-8" standalone="yes"?><Relationships xmlns="http://schemas.openxmlformats.org/package/2006/relationships"><Relationship Target="../slideLayouts/slideLayout1.xml" Type="http://schemas.openxmlformats.org/officeDocument/2006/relationships/slideLayout" Id="rId2"/><Relationship Target="../media/image12.jpg" Type="http://schemas.openxmlformats.org/officeDocument/2006/relationships/image" Id="rId1"/><Relationship Target="../theme/theme9.xml" Type="http://schemas.openxmlformats.org/officeDocument/2006/relationships/theme" Id="rId3"/></Relationships>
</file>

<file path=ppt/slideMasters/_rels/slideMaster3.xml.rels><?xml version="1.0" encoding="UTF-8" standalone="yes"?><Relationships xmlns="http://schemas.openxmlformats.org/package/2006/relationships"><Relationship Target="../slideLayouts/slideLayout3.xml" Type="http://schemas.openxmlformats.org/officeDocument/2006/relationships/slideLayout" Id="rId2"/><Relationship Target="../slideLayouts/slideLayout2.xml" Type="http://schemas.openxmlformats.org/officeDocument/2006/relationships/slideLayout" Id="rId1"/><Relationship Target="../theme/theme11.xml" Type="http://schemas.openxmlformats.org/officeDocument/2006/relationships/theme" Id="rId3"/></Relationships>
</file>

<file path=ppt/slideMasters/_rels/slideMaster4.xml.rels><?xml version="1.0" encoding="UTF-8" standalone="yes"?><Relationships xmlns="http://schemas.openxmlformats.org/package/2006/relationships"><Relationship Target="../slideLayouts/slideLayout4.xml" Type="http://schemas.openxmlformats.org/officeDocument/2006/relationships/slideLayout" Id="rId2"/><Relationship Target="../media/image12.jpg" Type="http://schemas.openxmlformats.org/officeDocument/2006/relationships/image" Id="rId1"/><Relationship Target="../theme/theme10.xml" Type="http://schemas.openxmlformats.org/officeDocument/2006/relationships/theme" Id="rId3"/></Relationships>
</file>

<file path=ppt/slideMasters/_rels/slideMaster5.xml.rels><?xml version="1.0" encoding="UTF-8" standalone="yes"?><Relationships xmlns="http://schemas.openxmlformats.org/package/2006/relationships"><Relationship Target="../theme/theme3.xml" Type="http://schemas.openxmlformats.org/officeDocument/2006/relationships/theme" Id="rId2"/><Relationship Target="../slideLayouts/slideLayout5.xml" Type="http://schemas.openxmlformats.org/officeDocument/2006/relationships/slideLayout" Id="rId1"/></Relationships>
</file>

<file path=ppt/slideMasters/_rels/slideMaster6.xml.rels><?xml version="1.0" encoding="UTF-8" standalone="yes"?><Relationships xmlns="http://schemas.openxmlformats.org/package/2006/relationships"><Relationship Target="../theme/theme12.xml" Type="http://schemas.openxmlformats.org/officeDocument/2006/relationships/theme" Id="rId2"/><Relationship Target="../slideLayouts/slideLayout6.xml" Type="http://schemas.openxmlformats.org/officeDocument/2006/relationships/slideLayout" Id="rId1"/></Relationships>
</file>

<file path=ppt/slideMasters/_rels/slideMaster7.xml.rels><?xml version="1.0" encoding="UTF-8" standalone="yes"?><Relationships xmlns="http://schemas.openxmlformats.org/package/2006/relationships"><Relationship Target="../theme/theme7.xml" Type="http://schemas.openxmlformats.org/officeDocument/2006/relationships/theme" Id="rId2"/><Relationship Target="../slideLayouts/slideLayout7.xml" Type="http://schemas.openxmlformats.org/officeDocument/2006/relationships/slideLayout" Id="rId1"/></Relationships>
</file>

<file path=ppt/slideMasters/_rels/slideMaster8.xml.rels><?xml version="1.0" encoding="UTF-8" standalone="yes"?><Relationships xmlns="http://schemas.openxmlformats.org/package/2006/relationships"><Relationship Target="../theme/theme13.xml" Type="http://schemas.openxmlformats.org/officeDocument/2006/relationships/theme" Id="rId2"/><Relationship Target="../slideLayouts/slideLayout8.xml" Type="http://schemas.openxmlformats.org/officeDocument/2006/relationships/slideLayout" Id="rId1"/></Relationships>
</file>

<file path=ppt/slideMasters/_rels/slideMaster9.xml.rels><?xml version="1.0" encoding="UTF-8" standalone="yes"?><Relationships xmlns="http://schemas.openxmlformats.org/package/2006/relationships"><Relationship Target="../theme/theme14.xml" Type="http://schemas.openxmlformats.org/officeDocument/2006/relationships/theme" Id="rId2"/><Relationship Target="../slideLayouts/slideLayout9.xml" Type="http://schemas.openxmlformats.org/officeDocument/2006/relationships/slideLayout" Id="rId1"/></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y="0" x="0"/>
          <a:ext cy="0" cx="0"/>
          <a:chOff y="0" x="0"/>
          <a:chExt cy="0" cx="0"/>
        </a:xfrm>
      </p:grpSpPr>
      <p:sp>
        <p:nvSpPr>
          <p:cNvPr id="9" name="Shape 9"/>
          <p:cNvSpPr txBox="1"/>
          <p:nvPr/>
        </p:nvSpPr>
        <p:spPr>
          <a:xfrm>
            <a:off y="0" x="0"/>
            <a:ext cy="6858000" cx="9144000"/>
          </a:xfrm>
          <a:prstGeom prst="rect">
            <a:avLst/>
          </a:prstGeom>
          <a:solidFill>
            <a:srgbClr val="FFFFFF"/>
          </a:solidFill>
          <a:ln>
            <a:noFill/>
          </a:ln>
        </p:spPr>
        <p:txBody>
          <a:bodyPr bIns="45700" rIns="91425" lIns="91425" tIns="45700" anchor="ctr" anchorCtr="0">
            <a:noAutofit/>
          </a:bodyPr>
          <a:lstStyle/>
          <a:p/>
        </p:txBody>
      </p:sp>
      <p:sp>
        <p:nvSpPr>
          <p:cNvPr id="10" name="Shape 10"/>
          <p:cNvSpPr/>
          <p:nvPr/>
        </p:nvSpPr>
        <p:spPr>
          <a:xfrm>
            <a:off y="69850" x="63500"/>
            <a:ext cy="6692899" cx="9013825"/>
          </a:xfrm>
          <a:prstGeom prst="roundRect">
            <a:avLst>
              <a:gd fmla="val 1065" name="adj"/>
            </a:avLst>
          </a:prstGeom>
          <a:solidFill>
            <a:schemeClr val="lt1"/>
          </a:solidFill>
          <a:ln w="9525" cap="sq">
            <a:solidFill>
              <a:schemeClr val="dk1"/>
            </a:solidFill>
            <a:prstDash val="solid"/>
            <a:miter/>
            <a:headEnd w="med" len="med" type="none"/>
            <a:tailEnd w="med" len="med" type="none"/>
          </a:ln>
        </p:spPr>
        <p:txBody>
          <a:bodyPr bIns="45700" rIns="91425" lIns="91425" tIns="45700" anchor="ctr" anchorCtr="0">
            <a:noAutofit/>
          </a:bodyPr>
          <a:lstStyle/>
          <a:p/>
        </p:txBody>
      </p:sp>
      <p:sp>
        <p:nvSpPr>
          <p:cNvPr id="11" name="Shape 11"/>
          <p:cNvSpPr txBox="1"/>
          <p:nvPr>
            <p:ph type="title"/>
          </p:nvPr>
        </p:nvSpPr>
        <p:spPr>
          <a:xfrm>
            <a:off y="274637" x="914400"/>
            <a:ext cy="1143000" cx="77724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4000" i="0">
                <a:solidFill>
                  <a:schemeClr val="dk2"/>
                </a:solidFill>
                <a:latin typeface="Yanone Kaffeesatz"/>
                <a:ea typeface="Yanone Kaffeesatz"/>
                <a:cs typeface="Yanone Kaffeesatz"/>
                <a:sym typeface="Yanone Kaffeesatz"/>
              </a:defRPr>
            </a:lvl1pPr>
            <a:lvl2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4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4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4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4000" i="0">
                <a:solidFill>
                  <a:schemeClr val="dk2"/>
                </a:solidFill>
                <a:latin typeface="Calibri"/>
                <a:ea typeface="Calibri"/>
                <a:cs typeface="Calibri"/>
                <a:sym typeface="Calibri"/>
              </a:defRPr>
            </a:lvl9pPr>
          </a:lstStyle>
          <a:p/>
        </p:txBody>
      </p:sp>
      <p:sp>
        <p:nvSpPr>
          <p:cNvPr id="12" name="Shape 12"/>
          <p:cNvSpPr txBox="1"/>
          <p:nvPr>
            <p:ph idx="1" type="body"/>
          </p:nvPr>
        </p:nvSpPr>
        <p:spPr>
          <a:xfrm>
            <a:off y="1447800" x="914400"/>
            <a:ext cy="4572000" cx="7772400"/>
          </a:xfrm>
          <a:prstGeom prst="rect">
            <a:avLst/>
          </a:prstGeom>
          <a:noFill/>
          <a:ln>
            <a:noFill/>
          </a:ln>
        </p:spPr>
        <p:txBody>
          <a:bodyPr bIns="91425" rIns="91425" lIns="91425" tIns="91425" anchor="t" anchorCtr="0"/>
          <a:lstStyle>
            <a:lvl1pPr algn="l" rtl="0" marR="0" indent="-187325" marL="273050">
              <a:spcBef>
                <a:spcPts val="575"/>
              </a:spcBef>
              <a:spcAft>
                <a:spcPts val="0"/>
              </a:spcAft>
              <a:buClr>
                <a:schemeClr val="accent1"/>
              </a:buClr>
              <a:buFont typeface="Arial"/>
              <a:buChar char="•"/>
              <a:defRPr strike="noStrike" u="none" b="0" cap="none" baseline="0" sz="2600" i="0">
                <a:solidFill>
                  <a:schemeClr val="dk1"/>
                </a:solidFill>
                <a:latin typeface="Libre Baskerville"/>
                <a:ea typeface="Libre Baskerville"/>
                <a:cs typeface="Libre Baskerville"/>
                <a:sym typeface="Libre Baskerville"/>
              </a:defRPr>
            </a:lvl1pPr>
            <a:lvl2pPr algn="l" rtl="0" marR="0" indent="-153987" marL="547688">
              <a:spcBef>
                <a:spcPts val="375"/>
              </a:spcBef>
              <a:spcAft>
                <a:spcPts val="0"/>
              </a:spcAft>
              <a:buClr>
                <a:schemeClr val="accent2"/>
              </a:buClr>
              <a:buFont typeface="Arial"/>
              <a:buChar char="•"/>
              <a:defRPr strike="noStrike" u="none" b="0" cap="none" baseline="0" sz="2400" i="0">
                <a:solidFill>
                  <a:schemeClr val="dk1"/>
                </a:solidFill>
                <a:latin typeface="Libre Baskerville"/>
                <a:ea typeface="Libre Baskerville"/>
                <a:cs typeface="Libre Baskerville"/>
                <a:sym typeface="Libre Baskerville"/>
              </a:defRPr>
            </a:lvl2pPr>
            <a:lvl3pPr algn="l" rtl="0" marR="0" indent="-174625" marL="822325">
              <a:spcBef>
                <a:spcPts val="375"/>
              </a:spcBef>
              <a:spcAft>
                <a:spcPts val="0"/>
              </a:spcAft>
              <a:buClr>
                <a:srgbClr val="B3B3C4"/>
              </a:buClr>
              <a:buFont typeface="Arial"/>
              <a:buChar char="•"/>
              <a:defRPr strike="noStrike" u="none" b="0" cap="none" baseline="0" sz="2000" i="0">
                <a:solidFill>
                  <a:schemeClr val="dk1"/>
                </a:solidFill>
                <a:latin typeface="Libre Baskerville"/>
                <a:ea typeface="Libre Baskerville"/>
                <a:cs typeface="Libre Baskerville"/>
                <a:sym typeface="Libre Baskerville"/>
              </a:defRPr>
            </a:lvl3pPr>
            <a:lvl4pPr algn="l" rtl="0" marR="0" indent="-173037" marL="1096963">
              <a:spcBef>
                <a:spcPts val="375"/>
              </a:spcBef>
              <a:spcAft>
                <a:spcPts val="0"/>
              </a:spcAft>
              <a:buClr>
                <a:srgbClr val="A04DA3"/>
              </a:buClr>
              <a:buFont typeface="Arial"/>
              <a:buChar char="•"/>
              <a:defRPr strike="noStrike" u="none" b="0" cap="none" baseline="0" sz="2000" i="0">
                <a:solidFill>
                  <a:schemeClr val="dk1"/>
                </a:solidFill>
                <a:latin typeface="Libre Baskerville"/>
                <a:ea typeface="Libre Baskerville"/>
                <a:cs typeface="Libre Baskerville"/>
                <a:sym typeface="Libre Baskerville"/>
              </a:defRPr>
            </a:lvl4pPr>
            <a:lvl5pPr algn="l" rtl="0" marR="0" indent="-101600" marL="1371600">
              <a:spcBef>
                <a:spcPts val="375"/>
              </a:spcBef>
              <a:spcAft>
                <a:spcPts val="0"/>
              </a:spcAft>
              <a:buClr>
                <a:srgbClr val="A04DA3"/>
              </a:buClr>
              <a:buFont typeface="Courier New"/>
              <a:buChar char="o"/>
              <a:defRPr strike="noStrike" u="none" b="0" cap="none" baseline="0" sz="2000" i="0">
                <a:solidFill>
                  <a:schemeClr val="dk1"/>
                </a:solidFill>
                <a:latin typeface="Libre Baskerville"/>
                <a:ea typeface="Libre Baskerville"/>
                <a:cs typeface="Libre Baskerville"/>
                <a:sym typeface="Libre Baskerville"/>
              </a:defRPr>
            </a:lvl5pPr>
            <a:lvl6pPr algn="l" rtl="0" marR="0" indent="-166370" marL="1645920">
              <a:spcBef>
                <a:spcPts val="370"/>
              </a:spcBef>
              <a:buClr>
                <a:schemeClr val="accent3"/>
              </a:buClr>
              <a:buFont typeface="Arial"/>
              <a:buChar char="•"/>
              <a:defRPr strike="noStrike" u="none" b="0" cap="none" baseline="0" sz="1800" i="0">
                <a:solidFill>
                  <a:schemeClr val="dk1"/>
                </a:solidFill>
                <a:latin typeface="Libre Baskerville"/>
                <a:ea typeface="Libre Baskerville"/>
                <a:cs typeface="Libre Baskerville"/>
                <a:sym typeface="Libre Baskerville"/>
              </a:defRPr>
            </a:lvl6pPr>
            <a:lvl7pPr algn="l" rtl="0" marR="0" indent="-161289" marL="1920240">
              <a:spcBef>
                <a:spcPts val="370"/>
              </a:spcBef>
              <a:buClr>
                <a:schemeClr val="accent2"/>
              </a:buClr>
              <a:buFont typeface="Arial"/>
              <a:buChar char="•"/>
              <a:defRPr strike="noStrike" u="none" b="0" cap="none" baseline="0" sz="1800" i="0">
                <a:solidFill>
                  <a:schemeClr val="dk1"/>
                </a:solidFill>
                <a:latin typeface="Libre Baskerville"/>
                <a:ea typeface="Libre Baskerville"/>
                <a:cs typeface="Libre Baskerville"/>
                <a:sym typeface="Libre Baskerville"/>
              </a:defRPr>
            </a:lvl7pPr>
            <a:lvl8pPr algn="l" rtl="0" marR="0" indent="-168910" marL="2194560">
              <a:spcBef>
                <a:spcPts val="370"/>
              </a:spcBef>
              <a:buClr>
                <a:srgbClr val="C5C5D7"/>
              </a:buClr>
              <a:buFont typeface="Arial"/>
              <a:buChar char="•"/>
              <a:defRPr strike="noStrike" u="none" b="0" cap="none" baseline="0" sz="1800" i="0">
                <a:solidFill>
                  <a:schemeClr val="dk1"/>
                </a:solidFill>
                <a:latin typeface="Libre Baskerville"/>
                <a:ea typeface="Libre Baskerville"/>
                <a:cs typeface="Libre Baskerville"/>
                <a:sym typeface="Libre Baskerville"/>
              </a:defRPr>
            </a:lvl8pPr>
            <a:lvl9pPr algn="l" rtl="0" marR="0" indent="-163829" marL="2468880">
              <a:spcBef>
                <a:spcPts val="370"/>
              </a:spcBef>
              <a:buClr>
                <a:srgbClr val="BFD4D6"/>
              </a:buClr>
              <a:buFont typeface="Arial"/>
              <a:buChar char="•"/>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13" name="Shape 13"/>
          <p:cNvSpPr txBox="1"/>
          <p:nvPr>
            <p:ph idx="10" type="dt"/>
          </p:nvPr>
        </p:nvSpPr>
        <p:spPr>
          <a:xfrm>
            <a:off y="6191250" x="6172200"/>
            <a:ext cy="476249" cx="2476500"/>
          </a:xfrm>
          <a:prstGeom prst="rect">
            <a:avLst/>
          </a:prstGeom>
          <a:noFill/>
          <a:ln>
            <a:noFill/>
          </a:ln>
        </p:spPr>
        <p:txBody>
          <a:bodyPr bIns="91425" rIns="91425" lIns="91425" tIns="91425" anchor="ctr" anchorCtr="0"/>
          <a:lstStyle>
            <a:lvl1pPr algn="r" rtl="0" marR="0" indent="0" marL="0">
              <a:defRPr strike="noStrike" u="none" b="0" cap="none" baseline="0" sz="1400" i="0">
                <a:solidFill>
                  <a:srgbClr val="424456"/>
                </a:solidFill>
                <a:latin typeface="Libre Baskerville"/>
                <a:ea typeface="Libre Baskerville"/>
                <a:cs typeface="Libre Baskerville"/>
                <a:sym typeface="Libre Baskerville"/>
              </a:defRPr>
            </a:lvl1pPr>
            <a:lvl2pPr>
              <a:defRPr/>
            </a:lvl2pPr>
            <a:lvl3pPr>
              <a:defRPr/>
            </a:lvl3pPr>
            <a:lvl4pPr>
              <a:defRPr/>
            </a:lvl4pPr>
            <a:lvl5pPr>
              <a:defRPr/>
            </a:lvl5pPr>
            <a:lvl6pPr>
              <a:defRPr/>
            </a:lvl6pPr>
            <a:lvl7pPr>
              <a:defRPr/>
            </a:lvl7pPr>
            <a:lvl8pPr>
              <a:defRPr/>
            </a:lvl8pPr>
            <a:lvl9pPr>
              <a:defRPr/>
            </a:lvl9pPr>
          </a:lstStyle>
          <a:p/>
        </p:txBody>
      </p:sp>
      <p:sp>
        <p:nvSpPr>
          <p:cNvPr id="14" name="Shape 14"/>
          <p:cNvSpPr txBox="1"/>
          <p:nvPr>
            <p:ph idx="11" type="ftr"/>
          </p:nvPr>
        </p:nvSpPr>
        <p:spPr>
          <a:xfrm>
            <a:off y="6172200" x="914400"/>
            <a:ext cy="457200" cx="3962399"/>
          </a:xfrm>
          <a:prstGeom prst="rect">
            <a:avLst/>
          </a:prstGeom>
          <a:noFill/>
          <a:ln>
            <a:noFill/>
          </a:ln>
        </p:spPr>
        <p:txBody>
          <a:bodyPr bIns="91425" rIns="91425" lIns="91425" tIns="91425" anchor="ctr" anchorCtr="0"/>
          <a:lstStyle>
            <a:lvl1pPr algn="l" rtl="0" marR="0" indent="0" marL="0">
              <a:defRPr strike="noStrike" u="none" b="0" cap="none" baseline="0" sz="1800" i="0">
                <a:solidFill>
                  <a:schemeClr val="dk1"/>
                </a:solidFill>
                <a:latin typeface="Libre Baskerville"/>
                <a:ea typeface="Libre Baskerville"/>
                <a:cs typeface="Libre Baskerville"/>
                <a:sym typeface="Libre Baskerville"/>
              </a:defRPr>
            </a:lvl1pPr>
            <a:lvl2pPr algn="l" rtl="0" marR="0" indent="0" marL="457200">
              <a:defRPr strike="noStrike" u="none" b="0" cap="none" baseline="0" sz="1800" i="0">
                <a:solidFill>
                  <a:schemeClr val="dk1"/>
                </a:solidFill>
                <a:latin typeface="Libre Baskerville"/>
                <a:ea typeface="Libre Baskerville"/>
                <a:cs typeface="Libre Baskerville"/>
                <a:sym typeface="Libre Baskerville"/>
              </a:defRPr>
            </a:lvl2pPr>
            <a:lvl3pPr algn="l" rtl="0" marR="0" indent="0" marL="914400">
              <a:defRPr strike="noStrike" u="none" b="0" cap="none" baseline="0" sz="1800" i="0">
                <a:solidFill>
                  <a:schemeClr val="dk1"/>
                </a:solidFill>
                <a:latin typeface="Libre Baskerville"/>
                <a:ea typeface="Libre Baskerville"/>
                <a:cs typeface="Libre Baskerville"/>
                <a:sym typeface="Libre Baskerville"/>
              </a:defRPr>
            </a:lvl3pPr>
            <a:lvl4pPr algn="l" rtl="0" marR="0" indent="0" marL="1371600">
              <a:defRPr strike="noStrike" u="none" b="0" cap="none" baseline="0" sz="1800" i="0">
                <a:solidFill>
                  <a:schemeClr val="dk1"/>
                </a:solidFill>
                <a:latin typeface="Libre Baskerville"/>
                <a:ea typeface="Libre Baskerville"/>
                <a:cs typeface="Libre Baskerville"/>
                <a:sym typeface="Libre Baskerville"/>
              </a:defRPr>
            </a:lvl4pPr>
            <a:lvl5pPr algn="l" rtl="0" marR="0" indent="0" marL="1828800">
              <a:defRPr strike="noStrike" u="none" b="0" cap="none" baseline="0" sz="1800" i="0">
                <a:solidFill>
                  <a:schemeClr val="dk1"/>
                </a:solidFill>
                <a:latin typeface="Libre Baskerville"/>
                <a:ea typeface="Libre Baskerville"/>
                <a:cs typeface="Libre Baskerville"/>
                <a:sym typeface="Libre Baskerville"/>
              </a:defRPr>
            </a:lvl5pPr>
            <a:lvl6pPr algn="l" rtl="0" marR="0" indent="0" marL="2286000">
              <a:defRPr strike="noStrike" u="none" b="0" cap="none" baseline="0" sz="1800" i="0">
                <a:solidFill>
                  <a:schemeClr val="dk1"/>
                </a:solidFill>
                <a:latin typeface="Libre Baskerville"/>
                <a:ea typeface="Libre Baskerville"/>
                <a:cs typeface="Libre Baskerville"/>
                <a:sym typeface="Libre Baskerville"/>
              </a:defRPr>
            </a:lvl6pPr>
            <a:lvl7pPr algn="l" rtl="0" marR="0" indent="0" marL="2743200">
              <a:defRPr strike="noStrike" u="none" b="0" cap="none" baseline="0" sz="1800" i="0">
                <a:solidFill>
                  <a:schemeClr val="dk1"/>
                </a:solidFill>
                <a:latin typeface="Libre Baskerville"/>
                <a:ea typeface="Libre Baskerville"/>
                <a:cs typeface="Libre Baskerville"/>
                <a:sym typeface="Libre Baskerville"/>
              </a:defRPr>
            </a:lvl7pPr>
            <a:lvl8pPr algn="l" rtl="0" marR="0" indent="0" marL="3200400">
              <a:defRPr strike="noStrike" u="none" b="0" cap="none" baseline="0" sz="1800" i="0">
                <a:solidFill>
                  <a:schemeClr val="dk1"/>
                </a:solidFill>
                <a:latin typeface="Libre Baskerville"/>
                <a:ea typeface="Libre Baskerville"/>
                <a:cs typeface="Libre Baskerville"/>
                <a:sym typeface="Libre Baskerville"/>
              </a:defRPr>
            </a:lvl8pPr>
            <a:lvl9pPr algn="l" rtl="0" marR="0" indent="0" marL="3657600">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15" name="Shape 15"/>
          <p:cNvSpPr txBox="1"/>
          <p:nvPr>
            <p:ph idx="12" type="sldNum"/>
          </p:nvPr>
        </p:nvSpPr>
        <p:spPr>
          <a:xfrm>
            <a:off y="6210300" x="146050"/>
            <a:ext cy="457200" cx="457200"/>
          </a:xfrm>
          <a:prstGeom prst="rect">
            <a:avLst/>
          </a:prstGeom>
          <a:solidFill>
            <a:schemeClr val="accent1"/>
          </a:solidFill>
          <a:ln>
            <a:noFill/>
          </a:ln>
        </p:spPr>
        <p:txBody>
          <a:bodyPr bIns="91425" rIns="91425" lIns="91425" tIns="91425" anchor="ctr" anchorCtr="1"/>
          <a:lstStyle>
            <a:lvl1pPr algn="ctr" rtl="0" marR="0" indent="0" marL="0">
              <a:defRPr strike="noStrike" u="none" b="0" cap="none" baseline="0" sz="1400" i="0">
                <a:solidFill>
                  <a:srgbClr val="FFFFFF"/>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0" name="Shape 120"/>
        <p:cNvGrpSpPr/>
        <p:nvPr/>
      </p:nvGrpSpPr>
      <p:grpSpPr>
        <a:xfrm>
          <a:off y="0" x="0"/>
          <a:ext cy="0" cx="0"/>
          <a:chOff y="0" x="0"/>
          <a:chExt cy="0" cx="0"/>
        </a:xfrm>
      </p:grpSpPr>
      <p:sp>
        <p:nvSpPr>
          <p:cNvPr id="121" name="Shape 121"/>
          <p:cNvSpPr txBox="1"/>
          <p:nvPr/>
        </p:nvSpPr>
        <p:spPr>
          <a:xfrm>
            <a:off y="0" x="0"/>
            <a:ext cy="6858000" cx="9144000"/>
          </a:xfrm>
          <a:prstGeom prst="rect">
            <a:avLst/>
          </a:prstGeom>
          <a:solidFill>
            <a:srgbClr val="FFFFFF"/>
          </a:solidFill>
          <a:ln>
            <a:noFill/>
          </a:ln>
        </p:spPr>
        <p:txBody>
          <a:bodyPr bIns="45700" rIns="91425" lIns="91425" tIns="45700" anchor="ctr" anchorCtr="0">
            <a:noAutofit/>
          </a:bodyPr>
          <a:lstStyle/>
          <a:p/>
        </p:txBody>
      </p:sp>
      <p:sp>
        <p:nvSpPr>
          <p:cNvPr id="122" name="Shape 122"/>
          <p:cNvSpPr/>
          <p:nvPr/>
        </p:nvSpPr>
        <p:spPr>
          <a:xfrm>
            <a:off y="69850" x="63500"/>
            <a:ext cy="6692899" cx="9013825"/>
          </a:xfrm>
          <a:prstGeom prst="roundRect">
            <a:avLst>
              <a:gd fmla="val 1065" name="adj"/>
            </a:avLst>
          </a:prstGeom>
          <a:solidFill>
            <a:schemeClr val="lt1"/>
          </a:solidFill>
          <a:ln w="9525" cap="sq">
            <a:solidFill>
              <a:schemeClr val="dk1"/>
            </a:solidFill>
            <a:prstDash val="solid"/>
            <a:miter/>
            <a:headEnd w="med" len="med" type="none"/>
            <a:tailEnd w="med" len="med" type="none"/>
          </a:ln>
        </p:spPr>
        <p:txBody>
          <a:bodyPr bIns="45700" rIns="91425" lIns="91425" tIns="45700" anchor="ctr" anchorCtr="0">
            <a:noAutofit/>
          </a:bodyPr>
          <a:lstStyle/>
          <a:p/>
        </p:txBody>
      </p:sp>
      <p:sp>
        <p:nvSpPr>
          <p:cNvPr id="123" name="Shape 123"/>
          <p:cNvSpPr txBox="1"/>
          <p:nvPr/>
        </p:nvSpPr>
        <p:spPr>
          <a:xfrm rot="10800000" flipH="1">
            <a:off y="4683125" x="68261"/>
            <a:ext cy="92074" cx="9007475"/>
          </a:xfrm>
          <a:prstGeom prst="rect">
            <a:avLst/>
          </a:prstGeom>
          <a:solidFill>
            <a:schemeClr val="accent1"/>
          </a:solidFill>
          <a:ln>
            <a:noFill/>
          </a:ln>
        </p:spPr>
        <p:txBody>
          <a:bodyPr bIns="45700" rIns="91425" lIns="91425" tIns="45700" anchor="ctr" anchorCtr="0">
            <a:noAutofit/>
          </a:bodyPr>
          <a:lstStyle/>
          <a:p/>
        </p:txBody>
      </p:sp>
      <p:sp>
        <p:nvSpPr>
          <p:cNvPr id="124" name="Shape 124"/>
          <p:cNvSpPr txBox="1"/>
          <p:nvPr/>
        </p:nvSpPr>
        <p:spPr>
          <a:xfrm>
            <a:off y="4649787" x="68261"/>
            <a:ext cy="46036" cx="9007475"/>
          </a:xfrm>
          <a:prstGeom prst="rect">
            <a:avLst/>
          </a:prstGeom>
          <a:solidFill>
            <a:srgbClr val="B3B3C4"/>
          </a:solidFill>
          <a:ln>
            <a:noFill/>
          </a:ln>
        </p:spPr>
        <p:txBody>
          <a:bodyPr bIns="45700" rIns="91425" lIns="91425" tIns="45700" anchor="ctr" anchorCtr="0">
            <a:noAutofit/>
          </a:bodyPr>
          <a:lstStyle/>
          <a:p/>
        </p:txBody>
      </p:sp>
      <p:sp>
        <p:nvSpPr>
          <p:cNvPr id="125" name="Shape 125"/>
          <p:cNvSpPr txBox="1"/>
          <p:nvPr/>
        </p:nvSpPr>
        <p:spPr>
          <a:xfrm>
            <a:off y="4773612" x="68261"/>
            <a:ext cy="47625" cx="9007475"/>
          </a:xfrm>
          <a:prstGeom prst="rect">
            <a:avLst/>
          </a:prstGeom>
          <a:solidFill>
            <a:srgbClr val="8B5D3D"/>
          </a:solidFill>
          <a:ln>
            <a:noFill/>
          </a:ln>
        </p:spPr>
        <p:txBody>
          <a:bodyPr bIns="45700" rIns="91425" lIns="91425" tIns="45700" anchor="ctr" anchorCtr="0">
            <a:noAutofit/>
          </a:bodyPr>
          <a:lstStyle/>
          <a:p/>
        </p:txBody>
      </p:sp>
      <p:sp>
        <p:nvSpPr>
          <p:cNvPr id="126" name="Shape 126"/>
          <p:cNvSpPr txBox="1"/>
          <p:nvPr>
            <p:ph type="title"/>
          </p:nvPr>
        </p:nvSpPr>
        <p:spPr>
          <a:xfrm>
            <a:off y="274637" x="914400"/>
            <a:ext cy="1143000" cx="77724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4000" i="0">
                <a:solidFill>
                  <a:schemeClr val="dk2"/>
                </a:solidFill>
                <a:latin typeface="Yanone Kaffeesatz"/>
                <a:ea typeface="Yanone Kaffeesatz"/>
                <a:cs typeface="Yanone Kaffeesatz"/>
                <a:sym typeface="Yanone Kaffeesatz"/>
              </a:defRPr>
            </a:lvl1pPr>
            <a:lvl2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4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4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4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4000" i="0">
                <a:solidFill>
                  <a:schemeClr val="dk2"/>
                </a:solidFill>
                <a:latin typeface="Calibri"/>
                <a:ea typeface="Calibri"/>
                <a:cs typeface="Calibri"/>
                <a:sym typeface="Calibri"/>
              </a:defRPr>
            </a:lvl9pPr>
          </a:lstStyle>
          <a:p/>
        </p:txBody>
      </p:sp>
      <p:sp>
        <p:nvSpPr>
          <p:cNvPr id="127" name="Shape 127"/>
          <p:cNvSpPr txBox="1"/>
          <p:nvPr>
            <p:ph idx="1" type="body"/>
          </p:nvPr>
        </p:nvSpPr>
        <p:spPr>
          <a:xfrm>
            <a:off y="1447800" x="914400"/>
            <a:ext cy="4572000" cx="7772400"/>
          </a:xfrm>
          <a:prstGeom prst="rect">
            <a:avLst/>
          </a:prstGeom>
          <a:noFill/>
          <a:ln>
            <a:noFill/>
          </a:ln>
        </p:spPr>
        <p:txBody>
          <a:bodyPr bIns="91425" rIns="91425" lIns="91425" tIns="91425" anchor="t" anchorCtr="0"/>
          <a:lstStyle>
            <a:lvl1pPr algn="l" rtl="0" marR="0" indent="-187325" marL="273050">
              <a:spcBef>
                <a:spcPts val="575"/>
              </a:spcBef>
              <a:spcAft>
                <a:spcPts val="0"/>
              </a:spcAft>
              <a:buClr>
                <a:schemeClr val="accent1"/>
              </a:buClr>
              <a:buFont typeface="Arial"/>
              <a:buChar char="•"/>
              <a:defRPr strike="noStrike" u="none" b="0" cap="none" baseline="0" sz="2600" i="0">
                <a:solidFill>
                  <a:schemeClr val="dk1"/>
                </a:solidFill>
                <a:latin typeface="Libre Baskerville"/>
                <a:ea typeface="Libre Baskerville"/>
                <a:cs typeface="Libre Baskerville"/>
                <a:sym typeface="Libre Baskerville"/>
              </a:defRPr>
            </a:lvl1pPr>
            <a:lvl2pPr algn="l" rtl="0" marR="0" indent="-153987" marL="547688">
              <a:spcBef>
                <a:spcPts val="375"/>
              </a:spcBef>
              <a:spcAft>
                <a:spcPts val="0"/>
              </a:spcAft>
              <a:buClr>
                <a:schemeClr val="accent2"/>
              </a:buClr>
              <a:buFont typeface="Arial"/>
              <a:buChar char="•"/>
              <a:defRPr strike="noStrike" u="none" b="0" cap="none" baseline="0" sz="2400" i="0">
                <a:solidFill>
                  <a:schemeClr val="dk1"/>
                </a:solidFill>
                <a:latin typeface="Libre Baskerville"/>
                <a:ea typeface="Libre Baskerville"/>
                <a:cs typeface="Libre Baskerville"/>
                <a:sym typeface="Libre Baskerville"/>
              </a:defRPr>
            </a:lvl2pPr>
            <a:lvl3pPr algn="l" rtl="0" marR="0" indent="-174625" marL="822325">
              <a:spcBef>
                <a:spcPts val="375"/>
              </a:spcBef>
              <a:spcAft>
                <a:spcPts val="0"/>
              </a:spcAft>
              <a:buClr>
                <a:srgbClr val="B3B3C4"/>
              </a:buClr>
              <a:buFont typeface="Arial"/>
              <a:buChar char="•"/>
              <a:defRPr strike="noStrike" u="none" b="0" cap="none" baseline="0" sz="2000" i="0">
                <a:solidFill>
                  <a:schemeClr val="dk1"/>
                </a:solidFill>
                <a:latin typeface="Libre Baskerville"/>
                <a:ea typeface="Libre Baskerville"/>
                <a:cs typeface="Libre Baskerville"/>
                <a:sym typeface="Libre Baskerville"/>
              </a:defRPr>
            </a:lvl3pPr>
            <a:lvl4pPr algn="l" rtl="0" marR="0" indent="-173037" marL="1096963">
              <a:spcBef>
                <a:spcPts val="375"/>
              </a:spcBef>
              <a:spcAft>
                <a:spcPts val="0"/>
              </a:spcAft>
              <a:buClr>
                <a:srgbClr val="A04DA3"/>
              </a:buClr>
              <a:buFont typeface="Arial"/>
              <a:buChar char="•"/>
              <a:defRPr strike="noStrike" u="none" b="0" cap="none" baseline="0" sz="2000" i="0">
                <a:solidFill>
                  <a:schemeClr val="dk1"/>
                </a:solidFill>
                <a:latin typeface="Libre Baskerville"/>
                <a:ea typeface="Libre Baskerville"/>
                <a:cs typeface="Libre Baskerville"/>
                <a:sym typeface="Libre Baskerville"/>
              </a:defRPr>
            </a:lvl4pPr>
            <a:lvl5pPr algn="l" rtl="0" marR="0" indent="-101600" marL="1371600">
              <a:spcBef>
                <a:spcPts val="375"/>
              </a:spcBef>
              <a:spcAft>
                <a:spcPts val="0"/>
              </a:spcAft>
              <a:buClr>
                <a:srgbClr val="A04DA3"/>
              </a:buClr>
              <a:buFont typeface="Courier New"/>
              <a:buChar char="o"/>
              <a:defRPr strike="noStrike" u="none" b="0" cap="none" baseline="0" sz="2000" i="0">
                <a:solidFill>
                  <a:schemeClr val="dk1"/>
                </a:solidFill>
                <a:latin typeface="Libre Baskerville"/>
                <a:ea typeface="Libre Baskerville"/>
                <a:cs typeface="Libre Baskerville"/>
                <a:sym typeface="Libre Baskerville"/>
              </a:defRPr>
            </a:lvl5pPr>
            <a:lvl6pPr algn="l" rtl="0" marR="0" indent="-166370" marL="1645920">
              <a:spcBef>
                <a:spcPts val="370"/>
              </a:spcBef>
              <a:buClr>
                <a:schemeClr val="accent3"/>
              </a:buClr>
              <a:buFont typeface="Arial"/>
              <a:buChar char="•"/>
              <a:defRPr strike="noStrike" u="none" b="0" cap="none" baseline="0" sz="1800" i="0">
                <a:solidFill>
                  <a:schemeClr val="dk1"/>
                </a:solidFill>
                <a:latin typeface="Libre Baskerville"/>
                <a:ea typeface="Libre Baskerville"/>
                <a:cs typeface="Libre Baskerville"/>
                <a:sym typeface="Libre Baskerville"/>
              </a:defRPr>
            </a:lvl6pPr>
            <a:lvl7pPr algn="l" rtl="0" marR="0" indent="-161289" marL="1920240">
              <a:spcBef>
                <a:spcPts val="370"/>
              </a:spcBef>
              <a:buClr>
                <a:schemeClr val="accent2"/>
              </a:buClr>
              <a:buFont typeface="Arial"/>
              <a:buChar char="•"/>
              <a:defRPr strike="noStrike" u="none" b="0" cap="none" baseline="0" sz="1800" i="0">
                <a:solidFill>
                  <a:schemeClr val="dk1"/>
                </a:solidFill>
                <a:latin typeface="Libre Baskerville"/>
                <a:ea typeface="Libre Baskerville"/>
                <a:cs typeface="Libre Baskerville"/>
                <a:sym typeface="Libre Baskerville"/>
              </a:defRPr>
            </a:lvl7pPr>
            <a:lvl8pPr algn="l" rtl="0" marR="0" indent="-168910" marL="2194560">
              <a:spcBef>
                <a:spcPts val="370"/>
              </a:spcBef>
              <a:buClr>
                <a:srgbClr val="C5C5D7"/>
              </a:buClr>
              <a:buFont typeface="Arial"/>
              <a:buChar char="•"/>
              <a:defRPr strike="noStrike" u="none" b="0" cap="none" baseline="0" sz="1800" i="0">
                <a:solidFill>
                  <a:schemeClr val="dk1"/>
                </a:solidFill>
                <a:latin typeface="Libre Baskerville"/>
                <a:ea typeface="Libre Baskerville"/>
                <a:cs typeface="Libre Baskerville"/>
                <a:sym typeface="Libre Baskerville"/>
              </a:defRPr>
            </a:lvl8pPr>
            <a:lvl9pPr algn="l" rtl="0" marR="0" indent="-163829" marL="2468880">
              <a:spcBef>
                <a:spcPts val="370"/>
              </a:spcBef>
              <a:buClr>
                <a:srgbClr val="BFD4D6"/>
              </a:buClr>
              <a:buFont typeface="Arial"/>
              <a:buChar char="•"/>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128" name="Shape 128"/>
          <p:cNvSpPr txBox="1"/>
          <p:nvPr>
            <p:ph idx="10" type="dt"/>
          </p:nvPr>
        </p:nvSpPr>
        <p:spPr>
          <a:xfrm>
            <a:off y="6191250" x="6172200"/>
            <a:ext cy="476249" cx="2476500"/>
          </a:xfrm>
          <a:prstGeom prst="rect">
            <a:avLst/>
          </a:prstGeom>
          <a:noFill/>
          <a:ln>
            <a:noFill/>
          </a:ln>
        </p:spPr>
        <p:txBody>
          <a:bodyPr bIns="91425" rIns="91425" lIns="91425" tIns="91425" anchor="ctr" anchorCtr="0"/>
          <a:lstStyle>
            <a:lvl1pPr algn="r" rtl="0" marR="0" indent="0" marL="0">
              <a:defRPr strike="noStrike" u="none" b="0" cap="none" baseline="0" sz="1400" i="0">
                <a:solidFill>
                  <a:srgbClr val="424456"/>
                </a:solidFill>
                <a:latin typeface="Cambria"/>
                <a:ea typeface="Cambria"/>
                <a:cs typeface="Cambria"/>
                <a:sym typeface="Cambria"/>
              </a:defRPr>
            </a:lvl1pPr>
            <a:lvl2pPr>
              <a:defRPr/>
            </a:lvl2pPr>
            <a:lvl3pPr>
              <a:defRPr/>
            </a:lvl3pPr>
            <a:lvl4pPr>
              <a:defRPr/>
            </a:lvl4pPr>
            <a:lvl5pPr>
              <a:defRPr/>
            </a:lvl5pPr>
            <a:lvl6pPr>
              <a:defRPr/>
            </a:lvl6pPr>
            <a:lvl7pPr>
              <a:defRPr/>
            </a:lvl7pPr>
            <a:lvl8pPr>
              <a:defRPr/>
            </a:lvl8pPr>
            <a:lvl9pPr>
              <a:defRPr/>
            </a:lvl9pPr>
          </a:lstStyle>
          <a:p/>
        </p:txBody>
      </p:sp>
      <p:sp>
        <p:nvSpPr>
          <p:cNvPr id="129" name="Shape 129"/>
          <p:cNvSpPr txBox="1"/>
          <p:nvPr>
            <p:ph idx="11" type="ftr"/>
          </p:nvPr>
        </p:nvSpPr>
        <p:spPr>
          <a:xfrm>
            <a:off y="6172200" x="914400"/>
            <a:ext cy="457200" cx="3886200"/>
          </a:xfrm>
          <a:prstGeom prst="rect">
            <a:avLst/>
          </a:prstGeom>
          <a:noFill/>
          <a:ln>
            <a:noFill/>
          </a:ln>
        </p:spPr>
        <p:txBody>
          <a:bodyPr bIns="91425" rIns="91425" lIns="91425" tIns="91425" anchor="ctr" anchorCtr="0"/>
          <a:lstStyle>
            <a:lvl1pPr algn="l" rtl="0" marR="0" indent="0" marL="0">
              <a:defRPr strike="noStrike" u="none" b="0" cap="none" baseline="0" sz="1800" i="0">
                <a:solidFill>
                  <a:schemeClr val="dk1"/>
                </a:solidFill>
                <a:latin typeface="Libre Baskerville"/>
                <a:ea typeface="Libre Baskerville"/>
                <a:cs typeface="Libre Baskerville"/>
                <a:sym typeface="Libre Baskerville"/>
              </a:defRPr>
            </a:lvl1pPr>
            <a:lvl2pPr algn="l" rtl="0" marR="0" indent="0" marL="457200">
              <a:defRPr strike="noStrike" u="none" b="0" cap="none" baseline="0" sz="1800" i="0">
                <a:solidFill>
                  <a:schemeClr val="dk1"/>
                </a:solidFill>
                <a:latin typeface="Libre Baskerville"/>
                <a:ea typeface="Libre Baskerville"/>
                <a:cs typeface="Libre Baskerville"/>
                <a:sym typeface="Libre Baskerville"/>
              </a:defRPr>
            </a:lvl2pPr>
            <a:lvl3pPr algn="l" rtl="0" marR="0" indent="0" marL="914400">
              <a:defRPr strike="noStrike" u="none" b="0" cap="none" baseline="0" sz="1800" i="0">
                <a:solidFill>
                  <a:schemeClr val="dk1"/>
                </a:solidFill>
                <a:latin typeface="Libre Baskerville"/>
                <a:ea typeface="Libre Baskerville"/>
                <a:cs typeface="Libre Baskerville"/>
                <a:sym typeface="Libre Baskerville"/>
              </a:defRPr>
            </a:lvl3pPr>
            <a:lvl4pPr algn="l" rtl="0" marR="0" indent="0" marL="1371600">
              <a:defRPr strike="noStrike" u="none" b="0" cap="none" baseline="0" sz="1800" i="0">
                <a:solidFill>
                  <a:schemeClr val="dk1"/>
                </a:solidFill>
                <a:latin typeface="Libre Baskerville"/>
                <a:ea typeface="Libre Baskerville"/>
                <a:cs typeface="Libre Baskerville"/>
                <a:sym typeface="Libre Baskerville"/>
              </a:defRPr>
            </a:lvl4pPr>
            <a:lvl5pPr algn="l" rtl="0" marR="0" indent="0" marL="1828800">
              <a:defRPr strike="noStrike" u="none" b="0" cap="none" baseline="0" sz="1800" i="0">
                <a:solidFill>
                  <a:schemeClr val="dk1"/>
                </a:solidFill>
                <a:latin typeface="Libre Baskerville"/>
                <a:ea typeface="Libre Baskerville"/>
                <a:cs typeface="Libre Baskerville"/>
                <a:sym typeface="Libre Baskerville"/>
              </a:defRPr>
            </a:lvl5pPr>
            <a:lvl6pPr algn="l" rtl="0" marR="0" indent="0" marL="2286000">
              <a:defRPr strike="noStrike" u="none" b="0" cap="none" baseline="0" sz="1800" i="0">
                <a:solidFill>
                  <a:schemeClr val="dk1"/>
                </a:solidFill>
                <a:latin typeface="Libre Baskerville"/>
                <a:ea typeface="Libre Baskerville"/>
                <a:cs typeface="Libre Baskerville"/>
                <a:sym typeface="Libre Baskerville"/>
              </a:defRPr>
            </a:lvl6pPr>
            <a:lvl7pPr algn="l" rtl="0" marR="0" indent="0" marL="2743200">
              <a:defRPr strike="noStrike" u="none" b="0" cap="none" baseline="0" sz="1800" i="0">
                <a:solidFill>
                  <a:schemeClr val="dk1"/>
                </a:solidFill>
                <a:latin typeface="Libre Baskerville"/>
                <a:ea typeface="Libre Baskerville"/>
                <a:cs typeface="Libre Baskerville"/>
                <a:sym typeface="Libre Baskerville"/>
              </a:defRPr>
            </a:lvl7pPr>
            <a:lvl8pPr algn="l" rtl="0" marR="0" indent="0" marL="3200400">
              <a:defRPr strike="noStrike" u="none" b="0" cap="none" baseline="0" sz="1800" i="0">
                <a:solidFill>
                  <a:schemeClr val="dk1"/>
                </a:solidFill>
                <a:latin typeface="Libre Baskerville"/>
                <a:ea typeface="Libre Baskerville"/>
                <a:cs typeface="Libre Baskerville"/>
                <a:sym typeface="Libre Baskerville"/>
              </a:defRPr>
            </a:lvl8pPr>
            <a:lvl9pPr algn="l" rtl="0" marR="0" indent="0" marL="3657600">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130" name="Shape 130"/>
          <p:cNvSpPr txBox="1"/>
          <p:nvPr>
            <p:ph idx="12" type="sldNum"/>
          </p:nvPr>
        </p:nvSpPr>
        <p:spPr>
          <a:xfrm>
            <a:off y="6208712" x="146050"/>
            <a:ext cy="457200" cx="457200"/>
          </a:xfrm>
          <a:prstGeom prst="rect">
            <a:avLst/>
          </a:prstGeom>
          <a:solidFill>
            <a:schemeClr val="accent1"/>
          </a:solidFill>
          <a:ln>
            <a:noFill/>
          </a:ln>
        </p:spPr>
        <p:txBody>
          <a:bodyPr bIns="91425" rIns="91425" lIns="91425" tIns="91425" anchor="ctr" anchorCtr="1"/>
          <a:lstStyle>
            <a:lvl1pPr algn="ctr" rtl="0" marR="0" indent="0" marL="0">
              <a:defRPr strike="noStrike" u="none" b="0" cap="none" baseline="0" sz="1400" i="0">
                <a:solidFill>
                  <a:srgbClr val="FFFFFF"/>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57" r:id="rId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5" name="Shape 135"/>
        <p:cNvGrpSpPr/>
        <p:nvPr/>
      </p:nvGrpSpPr>
      <p:grpSpPr>
        <a:xfrm>
          <a:off y="0" x="0"/>
          <a:ext cy="0" cx="0"/>
          <a:chOff y="0" x="0"/>
          <a:chExt cy="0" cx="0"/>
        </a:xfrm>
      </p:grpSpPr>
      <p:sp>
        <p:nvSpPr>
          <p:cNvPr id="136" name="Shape 136"/>
          <p:cNvSpPr txBox="1"/>
          <p:nvPr/>
        </p:nvSpPr>
        <p:spPr>
          <a:xfrm>
            <a:off y="0" x="0"/>
            <a:ext cy="6858000" cx="9144000"/>
          </a:xfrm>
          <a:prstGeom prst="rect">
            <a:avLst/>
          </a:prstGeom>
          <a:solidFill>
            <a:srgbClr val="FFFFFF"/>
          </a:solidFill>
          <a:ln>
            <a:noFill/>
          </a:ln>
        </p:spPr>
        <p:txBody>
          <a:bodyPr bIns="45700" rIns="91425" lIns="91425" tIns="45700" anchor="ctr" anchorCtr="0">
            <a:noAutofit/>
          </a:bodyPr>
          <a:lstStyle/>
          <a:p/>
        </p:txBody>
      </p:sp>
      <p:sp>
        <p:nvSpPr>
          <p:cNvPr id="137" name="Shape 137"/>
          <p:cNvSpPr/>
          <p:nvPr/>
        </p:nvSpPr>
        <p:spPr>
          <a:xfrm>
            <a:off y="69850" x="63500"/>
            <a:ext cy="6692899" cx="9013825"/>
          </a:xfrm>
          <a:prstGeom prst="roundRect">
            <a:avLst>
              <a:gd fmla="val 1065" name="adj"/>
            </a:avLst>
          </a:prstGeom>
          <a:solidFill>
            <a:schemeClr val="lt1"/>
          </a:solidFill>
          <a:ln w="9525" cap="sq">
            <a:solidFill>
              <a:schemeClr val="dk1"/>
            </a:solidFill>
            <a:prstDash val="solid"/>
            <a:miter/>
            <a:headEnd w="med" len="med" type="none"/>
            <a:tailEnd w="med" len="med" type="none"/>
          </a:ln>
        </p:spPr>
        <p:txBody>
          <a:bodyPr bIns="45700" rIns="91425" lIns="91425" tIns="45700" anchor="ctr" anchorCtr="0">
            <a:noAutofit/>
          </a:bodyPr>
          <a:lstStyle/>
          <a:p/>
        </p:txBody>
      </p:sp>
      <p:sp>
        <p:nvSpPr>
          <p:cNvPr id="138" name="Shape 138"/>
          <p:cNvSpPr txBox="1"/>
          <p:nvPr>
            <p:ph type="title"/>
          </p:nvPr>
        </p:nvSpPr>
        <p:spPr>
          <a:xfrm>
            <a:off y="274637" x="914400"/>
            <a:ext cy="1143000" cx="77724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4000" i="0">
                <a:solidFill>
                  <a:schemeClr val="dk2"/>
                </a:solidFill>
                <a:latin typeface="Yanone Kaffeesatz"/>
                <a:ea typeface="Yanone Kaffeesatz"/>
                <a:cs typeface="Yanone Kaffeesatz"/>
                <a:sym typeface="Yanone Kaffeesatz"/>
              </a:defRPr>
            </a:lvl1pPr>
            <a:lvl2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4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4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4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4000" i="0">
                <a:solidFill>
                  <a:schemeClr val="dk2"/>
                </a:solidFill>
                <a:latin typeface="Calibri"/>
                <a:ea typeface="Calibri"/>
                <a:cs typeface="Calibri"/>
                <a:sym typeface="Calibri"/>
              </a:defRPr>
            </a:lvl9pPr>
          </a:lstStyle>
          <a:p/>
        </p:txBody>
      </p:sp>
      <p:sp>
        <p:nvSpPr>
          <p:cNvPr id="139" name="Shape 139"/>
          <p:cNvSpPr txBox="1"/>
          <p:nvPr>
            <p:ph idx="1" type="body"/>
          </p:nvPr>
        </p:nvSpPr>
        <p:spPr>
          <a:xfrm>
            <a:off y="1447800" x="914400"/>
            <a:ext cy="4572000" cx="7772400"/>
          </a:xfrm>
          <a:prstGeom prst="rect">
            <a:avLst/>
          </a:prstGeom>
          <a:noFill/>
          <a:ln>
            <a:noFill/>
          </a:ln>
        </p:spPr>
        <p:txBody>
          <a:bodyPr bIns="91425" rIns="91425" lIns="91425" tIns="91425" anchor="t" anchorCtr="0"/>
          <a:lstStyle>
            <a:lvl1pPr algn="l" rtl="0" marR="0" indent="-187325" marL="273050">
              <a:spcBef>
                <a:spcPts val="575"/>
              </a:spcBef>
              <a:spcAft>
                <a:spcPts val="0"/>
              </a:spcAft>
              <a:buClr>
                <a:schemeClr val="accent1"/>
              </a:buClr>
              <a:buFont typeface="Arial"/>
              <a:buChar char="•"/>
              <a:defRPr strike="noStrike" u="none" b="0" cap="none" baseline="0" sz="2600" i="0">
                <a:solidFill>
                  <a:schemeClr val="dk1"/>
                </a:solidFill>
                <a:latin typeface="Libre Baskerville"/>
                <a:ea typeface="Libre Baskerville"/>
                <a:cs typeface="Libre Baskerville"/>
                <a:sym typeface="Libre Baskerville"/>
              </a:defRPr>
            </a:lvl1pPr>
            <a:lvl2pPr algn="l" rtl="0" marR="0" indent="-153987" marL="547688">
              <a:spcBef>
                <a:spcPts val="375"/>
              </a:spcBef>
              <a:spcAft>
                <a:spcPts val="0"/>
              </a:spcAft>
              <a:buClr>
                <a:schemeClr val="accent2"/>
              </a:buClr>
              <a:buFont typeface="Arial"/>
              <a:buChar char="•"/>
              <a:defRPr strike="noStrike" u="none" b="0" cap="none" baseline="0" sz="2400" i="0">
                <a:solidFill>
                  <a:schemeClr val="dk1"/>
                </a:solidFill>
                <a:latin typeface="Libre Baskerville"/>
                <a:ea typeface="Libre Baskerville"/>
                <a:cs typeface="Libre Baskerville"/>
                <a:sym typeface="Libre Baskerville"/>
              </a:defRPr>
            </a:lvl2pPr>
            <a:lvl3pPr algn="l" rtl="0" marR="0" indent="-174625" marL="822325">
              <a:spcBef>
                <a:spcPts val="375"/>
              </a:spcBef>
              <a:spcAft>
                <a:spcPts val="0"/>
              </a:spcAft>
              <a:buClr>
                <a:srgbClr val="B3B3C4"/>
              </a:buClr>
              <a:buFont typeface="Arial"/>
              <a:buChar char="•"/>
              <a:defRPr strike="noStrike" u="none" b="0" cap="none" baseline="0" sz="2000" i="0">
                <a:solidFill>
                  <a:schemeClr val="dk1"/>
                </a:solidFill>
                <a:latin typeface="Libre Baskerville"/>
                <a:ea typeface="Libre Baskerville"/>
                <a:cs typeface="Libre Baskerville"/>
                <a:sym typeface="Libre Baskerville"/>
              </a:defRPr>
            </a:lvl3pPr>
            <a:lvl4pPr algn="l" rtl="0" marR="0" indent="-173037" marL="1096963">
              <a:spcBef>
                <a:spcPts val="375"/>
              </a:spcBef>
              <a:spcAft>
                <a:spcPts val="0"/>
              </a:spcAft>
              <a:buClr>
                <a:srgbClr val="A04DA3"/>
              </a:buClr>
              <a:buFont typeface="Arial"/>
              <a:buChar char="•"/>
              <a:defRPr strike="noStrike" u="none" b="0" cap="none" baseline="0" sz="2000" i="0">
                <a:solidFill>
                  <a:schemeClr val="dk1"/>
                </a:solidFill>
                <a:latin typeface="Libre Baskerville"/>
                <a:ea typeface="Libre Baskerville"/>
                <a:cs typeface="Libre Baskerville"/>
                <a:sym typeface="Libre Baskerville"/>
              </a:defRPr>
            </a:lvl4pPr>
            <a:lvl5pPr algn="l" rtl="0" marR="0" indent="-101600" marL="1371600">
              <a:spcBef>
                <a:spcPts val="375"/>
              </a:spcBef>
              <a:spcAft>
                <a:spcPts val="0"/>
              </a:spcAft>
              <a:buClr>
                <a:srgbClr val="A04DA3"/>
              </a:buClr>
              <a:buFont typeface="Courier New"/>
              <a:buChar char="o"/>
              <a:defRPr strike="noStrike" u="none" b="0" cap="none" baseline="0" sz="2000" i="0">
                <a:solidFill>
                  <a:schemeClr val="dk1"/>
                </a:solidFill>
                <a:latin typeface="Libre Baskerville"/>
                <a:ea typeface="Libre Baskerville"/>
                <a:cs typeface="Libre Baskerville"/>
                <a:sym typeface="Libre Baskerville"/>
              </a:defRPr>
            </a:lvl5pPr>
            <a:lvl6pPr algn="l" rtl="0" marR="0" indent="-166370" marL="1645920">
              <a:spcBef>
                <a:spcPts val="370"/>
              </a:spcBef>
              <a:buClr>
                <a:schemeClr val="accent3"/>
              </a:buClr>
              <a:buFont typeface="Arial"/>
              <a:buChar char="•"/>
              <a:defRPr strike="noStrike" u="none" b="0" cap="none" baseline="0" sz="1800" i="0">
                <a:solidFill>
                  <a:schemeClr val="dk1"/>
                </a:solidFill>
                <a:latin typeface="Libre Baskerville"/>
                <a:ea typeface="Libre Baskerville"/>
                <a:cs typeface="Libre Baskerville"/>
                <a:sym typeface="Libre Baskerville"/>
              </a:defRPr>
            </a:lvl6pPr>
            <a:lvl7pPr algn="l" rtl="0" marR="0" indent="-161289" marL="1920240">
              <a:spcBef>
                <a:spcPts val="370"/>
              </a:spcBef>
              <a:buClr>
                <a:schemeClr val="accent2"/>
              </a:buClr>
              <a:buFont typeface="Arial"/>
              <a:buChar char="•"/>
              <a:defRPr strike="noStrike" u="none" b="0" cap="none" baseline="0" sz="1800" i="0">
                <a:solidFill>
                  <a:schemeClr val="dk1"/>
                </a:solidFill>
                <a:latin typeface="Libre Baskerville"/>
                <a:ea typeface="Libre Baskerville"/>
                <a:cs typeface="Libre Baskerville"/>
                <a:sym typeface="Libre Baskerville"/>
              </a:defRPr>
            </a:lvl7pPr>
            <a:lvl8pPr algn="l" rtl="0" marR="0" indent="-168910" marL="2194560">
              <a:spcBef>
                <a:spcPts val="370"/>
              </a:spcBef>
              <a:buClr>
                <a:srgbClr val="C5C5D7"/>
              </a:buClr>
              <a:buFont typeface="Arial"/>
              <a:buChar char="•"/>
              <a:defRPr strike="noStrike" u="none" b="0" cap="none" baseline="0" sz="1800" i="0">
                <a:solidFill>
                  <a:schemeClr val="dk1"/>
                </a:solidFill>
                <a:latin typeface="Libre Baskerville"/>
                <a:ea typeface="Libre Baskerville"/>
                <a:cs typeface="Libre Baskerville"/>
                <a:sym typeface="Libre Baskerville"/>
              </a:defRPr>
            </a:lvl8pPr>
            <a:lvl9pPr algn="l" rtl="0" marR="0" indent="-163829" marL="2468880">
              <a:spcBef>
                <a:spcPts val="370"/>
              </a:spcBef>
              <a:buClr>
                <a:srgbClr val="BFD4D6"/>
              </a:buClr>
              <a:buFont typeface="Arial"/>
              <a:buChar char="•"/>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140" name="Shape 140"/>
          <p:cNvSpPr txBox="1"/>
          <p:nvPr>
            <p:ph idx="10" type="dt"/>
          </p:nvPr>
        </p:nvSpPr>
        <p:spPr>
          <a:xfrm>
            <a:off y="6191250" x="6172200"/>
            <a:ext cy="476249" cx="2476500"/>
          </a:xfrm>
          <a:prstGeom prst="rect">
            <a:avLst/>
          </a:prstGeom>
          <a:noFill/>
          <a:ln>
            <a:noFill/>
          </a:ln>
        </p:spPr>
        <p:txBody>
          <a:bodyPr bIns="91425" rIns="91425" lIns="91425" tIns="91425" anchor="ctr" anchorCtr="0"/>
          <a:lstStyle>
            <a:lvl1pPr algn="r" rtl="0" marR="0" indent="0" marL="0">
              <a:defRPr strike="noStrike" u="none" b="0" cap="none" baseline="0" sz="1400" i="0">
                <a:solidFill>
                  <a:srgbClr val="424456"/>
                </a:solidFill>
                <a:latin typeface="Cambria"/>
                <a:ea typeface="Cambria"/>
                <a:cs typeface="Cambria"/>
                <a:sym typeface="Cambria"/>
              </a:defRPr>
            </a:lvl1pPr>
            <a:lvl2pPr>
              <a:defRPr/>
            </a:lvl2pPr>
            <a:lvl3pPr>
              <a:defRPr/>
            </a:lvl3pPr>
            <a:lvl4pPr>
              <a:defRPr/>
            </a:lvl4pPr>
            <a:lvl5pPr>
              <a:defRPr/>
            </a:lvl5pPr>
            <a:lvl6pPr>
              <a:defRPr/>
            </a:lvl6pPr>
            <a:lvl7pPr>
              <a:defRPr/>
            </a:lvl7pPr>
            <a:lvl8pPr>
              <a:defRPr/>
            </a:lvl8pPr>
            <a:lvl9pPr>
              <a:defRPr/>
            </a:lvl9pPr>
          </a:lstStyle>
          <a:p/>
        </p:txBody>
      </p:sp>
      <p:sp>
        <p:nvSpPr>
          <p:cNvPr id="141" name="Shape 141"/>
          <p:cNvSpPr txBox="1"/>
          <p:nvPr>
            <p:ph idx="11" type="ftr"/>
          </p:nvPr>
        </p:nvSpPr>
        <p:spPr>
          <a:xfrm>
            <a:off y="6172200" x="914400"/>
            <a:ext cy="457200" cx="3962399"/>
          </a:xfrm>
          <a:prstGeom prst="rect">
            <a:avLst/>
          </a:prstGeom>
          <a:noFill/>
          <a:ln>
            <a:noFill/>
          </a:ln>
        </p:spPr>
        <p:txBody>
          <a:bodyPr bIns="91425" rIns="91425" lIns="91425" tIns="91425" anchor="ctr" anchorCtr="0"/>
          <a:lstStyle>
            <a:lvl1pPr algn="l" rtl="0" marR="0" indent="0" marL="0">
              <a:defRPr strike="noStrike" u="none" b="0" cap="none" baseline="0" sz="1800" i="0">
                <a:solidFill>
                  <a:schemeClr val="dk1"/>
                </a:solidFill>
                <a:latin typeface="Libre Baskerville"/>
                <a:ea typeface="Libre Baskerville"/>
                <a:cs typeface="Libre Baskerville"/>
                <a:sym typeface="Libre Baskerville"/>
              </a:defRPr>
            </a:lvl1pPr>
            <a:lvl2pPr algn="l" rtl="0" marR="0" indent="0" marL="457200">
              <a:defRPr strike="noStrike" u="none" b="0" cap="none" baseline="0" sz="1800" i="0">
                <a:solidFill>
                  <a:schemeClr val="dk1"/>
                </a:solidFill>
                <a:latin typeface="Libre Baskerville"/>
                <a:ea typeface="Libre Baskerville"/>
                <a:cs typeface="Libre Baskerville"/>
                <a:sym typeface="Libre Baskerville"/>
              </a:defRPr>
            </a:lvl2pPr>
            <a:lvl3pPr algn="l" rtl="0" marR="0" indent="0" marL="914400">
              <a:defRPr strike="noStrike" u="none" b="0" cap="none" baseline="0" sz="1800" i="0">
                <a:solidFill>
                  <a:schemeClr val="dk1"/>
                </a:solidFill>
                <a:latin typeface="Libre Baskerville"/>
                <a:ea typeface="Libre Baskerville"/>
                <a:cs typeface="Libre Baskerville"/>
                <a:sym typeface="Libre Baskerville"/>
              </a:defRPr>
            </a:lvl3pPr>
            <a:lvl4pPr algn="l" rtl="0" marR="0" indent="0" marL="1371600">
              <a:defRPr strike="noStrike" u="none" b="0" cap="none" baseline="0" sz="1800" i="0">
                <a:solidFill>
                  <a:schemeClr val="dk1"/>
                </a:solidFill>
                <a:latin typeface="Libre Baskerville"/>
                <a:ea typeface="Libre Baskerville"/>
                <a:cs typeface="Libre Baskerville"/>
                <a:sym typeface="Libre Baskerville"/>
              </a:defRPr>
            </a:lvl4pPr>
            <a:lvl5pPr algn="l" rtl="0" marR="0" indent="0" marL="1828800">
              <a:defRPr strike="noStrike" u="none" b="0" cap="none" baseline="0" sz="1800" i="0">
                <a:solidFill>
                  <a:schemeClr val="dk1"/>
                </a:solidFill>
                <a:latin typeface="Libre Baskerville"/>
                <a:ea typeface="Libre Baskerville"/>
                <a:cs typeface="Libre Baskerville"/>
                <a:sym typeface="Libre Baskerville"/>
              </a:defRPr>
            </a:lvl5pPr>
            <a:lvl6pPr algn="l" rtl="0" marR="0" indent="0" marL="2286000">
              <a:defRPr strike="noStrike" u="none" b="0" cap="none" baseline="0" sz="1800" i="0">
                <a:solidFill>
                  <a:schemeClr val="dk1"/>
                </a:solidFill>
                <a:latin typeface="Libre Baskerville"/>
                <a:ea typeface="Libre Baskerville"/>
                <a:cs typeface="Libre Baskerville"/>
                <a:sym typeface="Libre Baskerville"/>
              </a:defRPr>
            </a:lvl6pPr>
            <a:lvl7pPr algn="l" rtl="0" marR="0" indent="0" marL="2743200">
              <a:defRPr strike="noStrike" u="none" b="0" cap="none" baseline="0" sz="1800" i="0">
                <a:solidFill>
                  <a:schemeClr val="dk1"/>
                </a:solidFill>
                <a:latin typeface="Libre Baskerville"/>
                <a:ea typeface="Libre Baskerville"/>
                <a:cs typeface="Libre Baskerville"/>
                <a:sym typeface="Libre Baskerville"/>
              </a:defRPr>
            </a:lvl7pPr>
            <a:lvl8pPr algn="l" rtl="0" marR="0" indent="0" marL="3200400">
              <a:defRPr strike="noStrike" u="none" b="0" cap="none" baseline="0" sz="1800" i="0">
                <a:solidFill>
                  <a:schemeClr val="dk1"/>
                </a:solidFill>
                <a:latin typeface="Libre Baskerville"/>
                <a:ea typeface="Libre Baskerville"/>
                <a:cs typeface="Libre Baskerville"/>
                <a:sym typeface="Libre Baskerville"/>
              </a:defRPr>
            </a:lvl8pPr>
            <a:lvl9pPr algn="l" rtl="0" marR="0" indent="0" marL="3657600">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142" name="Shape 142"/>
          <p:cNvSpPr txBox="1"/>
          <p:nvPr>
            <p:ph idx="12" type="sldNum"/>
          </p:nvPr>
        </p:nvSpPr>
        <p:spPr>
          <a:xfrm>
            <a:off y="6210300" x="146050"/>
            <a:ext cy="457200" cx="457200"/>
          </a:xfrm>
          <a:prstGeom prst="rect">
            <a:avLst/>
          </a:prstGeom>
          <a:solidFill>
            <a:schemeClr val="accent1"/>
          </a:solidFill>
          <a:ln>
            <a:noFill/>
          </a:ln>
        </p:spPr>
        <p:txBody>
          <a:bodyPr bIns="91425" rIns="91425" lIns="91425" tIns="91425" anchor="ctr" anchorCtr="1"/>
          <a:lstStyle>
            <a:lvl1pPr algn="ctr" rtl="0" marR="0" indent="0" marL="0">
              <a:defRPr strike="noStrike" u="none" b="0" cap="none" baseline="0" sz="1400" i="0">
                <a:solidFill>
                  <a:srgbClr val="FFFFFF"/>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58" r:id="rId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6" name="Shape 146"/>
        <p:cNvGrpSpPr/>
        <p:nvPr/>
      </p:nvGrpSpPr>
      <p:grpSpPr>
        <a:xfrm>
          <a:off y="0" x="0"/>
          <a:ext cy="0" cx="0"/>
          <a:chOff y="0" x="0"/>
          <a:chExt cy="0" cx="0"/>
        </a:xfrm>
      </p:grpSpPr>
      <p:sp>
        <p:nvSpPr>
          <p:cNvPr id="147" name="Shape 147"/>
          <p:cNvSpPr txBox="1"/>
          <p:nvPr/>
        </p:nvSpPr>
        <p:spPr>
          <a:xfrm>
            <a:off y="0" x="0"/>
            <a:ext cy="6858000" cx="9144000"/>
          </a:xfrm>
          <a:prstGeom prst="rect">
            <a:avLst/>
          </a:prstGeom>
          <a:solidFill>
            <a:srgbClr val="FFFFFF"/>
          </a:solidFill>
          <a:ln>
            <a:noFill/>
          </a:ln>
        </p:spPr>
        <p:txBody>
          <a:bodyPr bIns="45700" rIns="91425" lIns="91425" tIns="45700" anchor="ctr" anchorCtr="0">
            <a:noAutofit/>
          </a:bodyPr>
          <a:lstStyle/>
          <a:p/>
        </p:txBody>
      </p:sp>
      <p:sp>
        <p:nvSpPr>
          <p:cNvPr id="148" name="Shape 148"/>
          <p:cNvSpPr/>
          <p:nvPr/>
        </p:nvSpPr>
        <p:spPr>
          <a:xfrm>
            <a:off y="69850" x="63500"/>
            <a:ext cy="6692899" cx="9013825"/>
          </a:xfrm>
          <a:prstGeom prst="roundRect">
            <a:avLst>
              <a:gd fmla="val 1065" name="adj"/>
            </a:avLst>
          </a:prstGeom>
          <a:solidFill>
            <a:schemeClr val="lt1"/>
          </a:solidFill>
          <a:ln w="9525" cap="sq">
            <a:solidFill>
              <a:schemeClr val="dk1"/>
            </a:solidFill>
            <a:prstDash val="solid"/>
            <a:miter/>
            <a:headEnd w="med" len="med" type="none"/>
            <a:tailEnd w="med" len="med" type="none"/>
          </a:ln>
        </p:spPr>
        <p:txBody>
          <a:bodyPr bIns="45700" rIns="91425" lIns="91425" tIns="45700" anchor="ctr" anchorCtr="0">
            <a:noAutofit/>
          </a:bodyPr>
          <a:lstStyle/>
          <a:p/>
        </p:txBody>
      </p:sp>
      <p:sp>
        <p:nvSpPr>
          <p:cNvPr id="149" name="Shape 149"/>
          <p:cNvSpPr txBox="1"/>
          <p:nvPr>
            <p:ph type="title"/>
          </p:nvPr>
        </p:nvSpPr>
        <p:spPr>
          <a:xfrm>
            <a:off y="274637" x="914400"/>
            <a:ext cy="1143000" cx="77724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4000" i="0">
                <a:solidFill>
                  <a:schemeClr val="dk2"/>
                </a:solidFill>
                <a:latin typeface="Yanone Kaffeesatz"/>
                <a:ea typeface="Yanone Kaffeesatz"/>
                <a:cs typeface="Yanone Kaffeesatz"/>
                <a:sym typeface="Yanone Kaffeesatz"/>
              </a:defRPr>
            </a:lvl1pPr>
            <a:lvl2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4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4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4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4000" i="0">
                <a:solidFill>
                  <a:schemeClr val="dk2"/>
                </a:solidFill>
                <a:latin typeface="Calibri"/>
                <a:ea typeface="Calibri"/>
                <a:cs typeface="Calibri"/>
                <a:sym typeface="Calibri"/>
              </a:defRPr>
            </a:lvl9pPr>
          </a:lstStyle>
          <a:p/>
        </p:txBody>
      </p:sp>
      <p:sp>
        <p:nvSpPr>
          <p:cNvPr id="150" name="Shape 150"/>
          <p:cNvSpPr txBox="1"/>
          <p:nvPr>
            <p:ph idx="1" type="body"/>
          </p:nvPr>
        </p:nvSpPr>
        <p:spPr>
          <a:xfrm>
            <a:off y="1447800" x="914400"/>
            <a:ext cy="4572000" cx="7772400"/>
          </a:xfrm>
          <a:prstGeom prst="rect">
            <a:avLst/>
          </a:prstGeom>
          <a:noFill/>
          <a:ln>
            <a:noFill/>
          </a:ln>
        </p:spPr>
        <p:txBody>
          <a:bodyPr bIns="91425" rIns="91425" lIns="91425" tIns="91425" anchor="t" anchorCtr="0"/>
          <a:lstStyle>
            <a:lvl1pPr algn="l" rtl="0" marR="0" indent="-187325" marL="273050">
              <a:spcBef>
                <a:spcPts val="575"/>
              </a:spcBef>
              <a:spcAft>
                <a:spcPts val="0"/>
              </a:spcAft>
              <a:buClr>
                <a:schemeClr val="accent1"/>
              </a:buClr>
              <a:buFont typeface="Arial"/>
              <a:buChar char="•"/>
              <a:defRPr strike="noStrike" u="none" b="0" cap="none" baseline="0" sz="2600" i="0">
                <a:solidFill>
                  <a:schemeClr val="dk1"/>
                </a:solidFill>
                <a:latin typeface="Libre Baskerville"/>
                <a:ea typeface="Libre Baskerville"/>
                <a:cs typeface="Libre Baskerville"/>
                <a:sym typeface="Libre Baskerville"/>
              </a:defRPr>
            </a:lvl1pPr>
            <a:lvl2pPr algn="l" rtl="0" marR="0" indent="-153987" marL="547688">
              <a:spcBef>
                <a:spcPts val="375"/>
              </a:spcBef>
              <a:spcAft>
                <a:spcPts val="0"/>
              </a:spcAft>
              <a:buClr>
                <a:schemeClr val="accent2"/>
              </a:buClr>
              <a:buFont typeface="Arial"/>
              <a:buChar char="•"/>
              <a:defRPr strike="noStrike" u="none" b="0" cap="none" baseline="0" sz="2400" i="0">
                <a:solidFill>
                  <a:schemeClr val="dk1"/>
                </a:solidFill>
                <a:latin typeface="Libre Baskerville"/>
                <a:ea typeface="Libre Baskerville"/>
                <a:cs typeface="Libre Baskerville"/>
                <a:sym typeface="Libre Baskerville"/>
              </a:defRPr>
            </a:lvl2pPr>
            <a:lvl3pPr algn="l" rtl="0" marR="0" indent="-174625" marL="822325">
              <a:spcBef>
                <a:spcPts val="375"/>
              </a:spcBef>
              <a:spcAft>
                <a:spcPts val="0"/>
              </a:spcAft>
              <a:buClr>
                <a:srgbClr val="B3B3C4"/>
              </a:buClr>
              <a:buFont typeface="Arial"/>
              <a:buChar char="•"/>
              <a:defRPr strike="noStrike" u="none" b="0" cap="none" baseline="0" sz="2000" i="0">
                <a:solidFill>
                  <a:schemeClr val="dk1"/>
                </a:solidFill>
                <a:latin typeface="Libre Baskerville"/>
                <a:ea typeface="Libre Baskerville"/>
                <a:cs typeface="Libre Baskerville"/>
                <a:sym typeface="Libre Baskerville"/>
              </a:defRPr>
            </a:lvl3pPr>
            <a:lvl4pPr algn="l" rtl="0" marR="0" indent="-173037" marL="1096963">
              <a:spcBef>
                <a:spcPts val="375"/>
              </a:spcBef>
              <a:spcAft>
                <a:spcPts val="0"/>
              </a:spcAft>
              <a:buClr>
                <a:srgbClr val="A04DA3"/>
              </a:buClr>
              <a:buFont typeface="Arial"/>
              <a:buChar char="•"/>
              <a:defRPr strike="noStrike" u="none" b="0" cap="none" baseline="0" sz="2000" i="0">
                <a:solidFill>
                  <a:schemeClr val="dk1"/>
                </a:solidFill>
                <a:latin typeface="Libre Baskerville"/>
                <a:ea typeface="Libre Baskerville"/>
                <a:cs typeface="Libre Baskerville"/>
                <a:sym typeface="Libre Baskerville"/>
              </a:defRPr>
            </a:lvl4pPr>
            <a:lvl5pPr algn="l" rtl="0" marR="0" indent="-101600" marL="1371600">
              <a:spcBef>
                <a:spcPts val="375"/>
              </a:spcBef>
              <a:spcAft>
                <a:spcPts val="0"/>
              </a:spcAft>
              <a:buClr>
                <a:srgbClr val="A04DA3"/>
              </a:buClr>
              <a:buFont typeface="Courier New"/>
              <a:buChar char="o"/>
              <a:defRPr strike="noStrike" u="none" b="0" cap="none" baseline="0" sz="2000" i="0">
                <a:solidFill>
                  <a:schemeClr val="dk1"/>
                </a:solidFill>
                <a:latin typeface="Libre Baskerville"/>
                <a:ea typeface="Libre Baskerville"/>
                <a:cs typeface="Libre Baskerville"/>
                <a:sym typeface="Libre Baskerville"/>
              </a:defRPr>
            </a:lvl5pPr>
            <a:lvl6pPr algn="l" rtl="0" marR="0" indent="-166370" marL="1645920">
              <a:spcBef>
                <a:spcPts val="370"/>
              </a:spcBef>
              <a:buClr>
                <a:schemeClr val="accent3"/>
              </a:buClr>
              <a:buFont typeface="Arial"/>
              <a:buChar char="•"/>
              <a:defRPr strike="noStrike" u="none" b="0" cap="none" baseline="0" sz="1800" i="0">
                <a:solidFill>
                  <a:schemeClr val="dk1"/>
                </a:solidFill>
                <a:latin typeface="Libre Baskerville"/>
                <a:ea typeface="Libre Baskerville"/>
                <a:cs typeface="Libre Baskerville"/>
                <a:sym typeface="Libre Baskerville"/>
              </a:defRPr>
            </a:lvl6pPr>
            <a:lvl7pPr algn="l" rtl="0" marR="0" indent="-161289" marL="1920240">
              <a:spcBef>
                <a:spcPts val="370"/>
              </a:spcBef>
              <a:buClr>
                <a:schemeClr val="accent2"/>
              </a:buClr>
              <a:buFont typeface="Arial"/>
              <a:buChar char="•"/>
              <a:defRPr strike="noStrike" u="none" b="0" cap="none" baseline="0" sz="1800" i="0">
                <a:solidFill>
                  <a:schemeClr val="dk1"/>
                </a:solidFill>
                <a:latin typeface="Libre Baskerville"/>
                <a:ea typeface="Libre Baskerville"/>
                <a:cs typeface="Libre Baskerville"/>
                <a:sym typeface="Libre Baskerville"/>
              </a:defRPr>
            </a:lvl7pPr>
            <a:lvl8pPr algn="l" rtl="0" marR="0" indent="-168910" marL="2194560">
              <a:spcBef>
                <a:spcPts val="370"/>
              </a:spcBef>
              <a:buClr>
                <a:srgbClr val="C5C5D7"/>
              </a:buClr>
              <a:buFont typeface="Arial"/>
              <a:buChar char="•"/>
              <a:defRPr strike="noStrike" u="none" b="0" cap="none" baseline="0" sz="1800" i="0">
                <a:solidFill>
                  <a:schemeClr val="dk1"/>
                </a:solidFill>
                <a:latin typeface="Libre Baskerville"/>
                <a:ea typeface="Libre Baskerville"/>
                <a:cs typeface="Libre Baskerville"/>
                <a:sym typeface="Libre Baskerville"/>
              </a:defRPr>
            </a:lvl8pPr>
            <a:lvl9pPr algn="l" rtl="0" marR="0" indent="-163829" marL="2468880">
              <a:spcBef>
                <a:spcPts val="370"/>
              </a:spcBef>
              <a:buClr>
                <a:srgbClr val="BFD4D6"/>
              </a:buClr>
              <a:buFont typeface="Arial"/>
              <a:buChar char="•"/>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151" name="Shape 151"/>
          <p:cNvSpPr txBox="1"/>
          <p:nvPr>
            <p:ph idx="10" type="dt"/>
          </p:nvPr>
        </p:nvSpPr>
        <p:spPr>
          <a:xfrm>
            <a:off y="6191250" x="6172200"/>
            <a:ext cy="476249" cx="2476500"/>
          </a:xfrm>
          <a:prstGeom prst="rect">
            <a:avLst/>
          </a:prstGeom>
          <a:noFill/>
          <a:ln>
            <a:noFill/>
          </a:ln>
        </p:spPr>
        <p:txBody>
          <a:bodyPr bIns="91425" rIns="91425" lIns="91425" tIns="91425" anchor="ctr" anchorCtr="0"/>
          <a:lstStyle>
            <a:lvl1pPr algn="r" rtl="0" marR="0" indent="0" marL="0">
              <a:defRPr strike="noStrike" u="none" b="0" cap="none" baseline="0" sz="1400" i="0">
                <a:solidFill>
                  <a:srgbClr val="424456"/>
                </a:solidFill>
                <a:latin typeface="Cambria"/>
                <a:ea typeface="Cambria"/>
                <a:cs typeface="Cambria"/>
                <a:sym typeface="Cambria"/>
              </a:defRPr>
            </a:lvl1pPr>
            <a:lvl2pPr>
              <a:defRPr/>
            </a:lvl2pPr>
            <a:lvl3pPr>
              <a:defRPr/>
            </a:lvl3pPr>
            <a:lvl4pPr>
              <a:defRPr/>
            </a:lvl4pPr>
            <a:lvl5pPr>
              <a:defRPr/>
            </a:lvl5pPr>
            <a:lvl6pPr>
              <a:defRPr/>
            </a:lvl6pPr>
            <a:lvl7pPr>
              <a:defRPr/>
            </a:lvl7pPr>
            <a:lvl8pPr>
              <a:defRPr/>
            </a:lvl8pPr>
            <a:lvl9pPr>
              <a:defRPr/>
            </a:lvl9pPr>
          </a:lstStyle>
          <a:p/>
        </p:txBody>
      </p:sp>
      <p:sp>
        <p:nvSpPr>
          <p:cNvPr id="152" name="Shape 152"/>
          <p:cNvSpPr txBox="1"/>
          <p:nvPr>
            <p:ph idx="11" type="ftr"/>
          </p:nvPr>
        </p:nvSpPr>
        <p:spPr>
          <a:xfrm>
            <a:off y="6172200" x="914400"/>
            <a:ext cy="457200" cx="3962399"/>
          </a:xfrm>
          <a:prstGeom prst="rect">
            <a:avLst/>
          </a:prstGeom>
          <a:noFill/>
          <a:ln>
            <a:noFill/>
          </a:ln>
        </p:spPr>
        <p:txBody>
          <a:bodyPr bIns="91425" rIns="91425" lIns="91425" tIns="91425" anchor="ctr" anchorCtr="0"/>
          <a:lstStyle>
            <a:lvl1pPr algn="l" rtl="0" marR="0" indent="0" marL="0">
              <a:defRPr strike="noStrike" u="none" b="0" cap="none" baseline="0" sz="1800" i="0">
                <a:solidFill>
                  <a:schemeClr val="dk1"/>
                </a:solidFill>
                <a:latin typeface="Libre Baskerville"/>
                <a:ea typeface="Libre Baskerville"/>
                <a:cs typeface="Libre Baskerville"/>
                <a:sym typeface="Libre Baskerville"/>
              </a:defRPr>
            </a:lvl1pPr>
            <a:lvl2pPr algn="l" rtl="0" marR="0" indent="0" marL="457200">
              <a:defRPr strike="noStrike" u="none" b="0" cap="none" baseline="0" sz="1800" i="0">
                <a:solidFill>
                  <a:schemeClr val="dk1"/>
                </a:solidFill>
                <a:latin typeface="Libre Baskerville"/>
                <a:ea typeface="Libre Baskerville"/>
                <a:cs typeface="Libre Baskerville"/>
                <a:sym typeface="Libre Baskerville"/>
              </a:defRPr>
            </a:lvl2pPr>
            <a:lvl3pPr algn="l" rtl="0" marR="0" indent="0" marL="914400">
              <a:defRPr strike="noStrike" u="none" b="0" cap="none" baseline="0" sz="1800" i="0">
                <a:solidFill>
                  <a:schemeClr val="dk1"/>
                </a:solidFill>
                <a:latin typeface="Libre Baskerville"/>
                <a:ea typeface="Libre Baskerville"/>
                <a:cs typeface="Libre Baskerville"/>
                <a:sym typeface="Libre Baskerville"/>
              </a:defRPr>
            </a:lvl3pPr>
            <a:lvl4pPr algn="l" rtl="0" marR="0" indent="0" marL="1371600">
              <a:defRPr strike="noStrike" u="none" b="0" cap="none" baseline="0" sz="1800" i="0">
                <a:solidFill>
                  <a:schemeClr val="dk1"/>
                </a:solidFill>
                <a:latin typeface="Libre Baskerville"/>
                <a:ea typeface="Libre Baskerville"/>
                <a:cs typeface="Libre Baskerville"/>
                <a:sym typeface="Libre Baskerville"/>
              </a:defRPr>
            </a:lvl4pPr>
            <a:lvl5pPr algn="l" rtl="0" marR="0" indent="0" marL="1828800">
              <a:defRPr strike="noStrike" u="none" b="0" cap="none" baseline="0" sz="1800" i="0">
                <a:solidFill>
                  <a:schemeClr val="dk1"/>
                </a:solidFill>
                <a:latin typeface="Libre Baskerville"/>
                <a:ea typeface="Libre Baskerville"/>
                <a:cs typeface="Libre Baskerville"/>
                <a:sym typeface="Libre Baskerville"/>
              </a:defRPr>
            </a:lvl5pPr>
            <a:lvl6pPr algn="l" rtl="0" marR="0" indent="0" marL="2286000">
              <a:defRPr strike="noStrike" u="none" b="0" cap="none" baseline="0" sz="1800" i="0">
                <a:solidFill>
                  <a:schemeClr val="dk1"/>
                </a:solidFill>
                <a:latin typeface="Libre Baskerville"/>
                <a:ea typeface="Libre Baskerville"/>
                <a:cs typeface="Libre Baskerville"/>
                <a:sym typeface="Libre Baskerville"/>
              </a:defRPr>
            </a:lvl6pPr>
            <a:lvl7pPr algn="l" rtl="0" marR="0" indent="0" marL="2743200">
              <a:defRPr strike="noStrike" u="none" b="0" cap="none" baseline="0" sz="1800" i="0">
                <a:solidFill>
                  <a:schemeClr val="dk1"/>
                </a:solidFill>
                <a:latin typeface="Libre Baskerville"/>
                <a:ea typeface="Libre Baskerville"/>
                <a:cs typeface="Libre Baskerville"/>
                <a:sym typeface="Libre Baskerville"/>
              </a:defRPr>
            </a:lvl7pPr>
            <a:lvl8pPr algn="l" rtl="0" marR="0" indent="0" marL="3200400">
              <a:defRPr strike="noStrike" u="none" b="0" cap="none" baseline="0" sz="1800" i="0">
                <a:solidFill>
                  <a:schemeClr val="dk1"/>
                </a:solidFill>
                <a:latin typeface="Libre Baskerville"/>
                <a:ea typeface="Libre Baskerville"/>
                <a:cs typeface="Libre Baskerville"/>
                <a:sym typeface="Libre Baskerville"/>
              </a:defRPr>
            </a:lvl8pPr>
            <a:lvl9pPr algn="l" rtl="0" marR="0" indent="0" marL="3657600">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153" name="Shape 153"/>
          <p:cNvSpPr txBox="1"/>
          <p:nvPr>
            <p:ph idx="12" type="sldNum"/>
          </p:nvPr>
        </p:nvSpPr>
        <p:spPr>
          <a:xfrm>
            <a:off y="6210300" x="146050"/>
            <a:ext cy="457200" cx="457200"/>
          </a:xfrm>
          <a:prstGeom prst="rect">
            <a:avLst/>
          </a:prstGeom>
          <a:solidFill>
            <a:schemeClr val="accent1"/>
          </a:solidFill>
          <a:ln>
            <a:noFill/>
          </a:ln>
        </p:spPr>
        <p:txBody>
          <a:bodyPr bIns="91425" rIns="91425" lIns="91425" tIns="91425" anchor="ctr" anchorCtr="1"/>
          <a:lstStyle>
            <a:lvl1pPr algn="ctr" rtl="0" marR="0" indent="0" marL="0">
              <a:defRPr strike="noStrike" u="none" b="0" cap="none" baseline="0" sz="1400" i="0">
                <a:solidFill>
                  <a:srgbClr val="FFFFFF"/>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59" r:id="rId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stretch>
            <a:fillRect/>
          </a:stretch>
        </a:blipFill>
      </p:bgPr>
    </p:bg>
    <p:spTree>
      <p:nvGrpSpPr>
        <p:cNvPr id="16" name="Shape 16"/>
        <p:cNvGrpSpPr/>
        <p:nvPr/>
      </p:nvGrpSpPr>
      <p:grpSpPr>
        <a:xfrm>
          <a:off y="0" x="0"/>
          <a:ext cy="0" cx="0"/>
          <a:chOff y="0" x="0"/>
          <a:chExt cy="0" cx="0"/>
        </a:xfrm>
      </p:grpSpPr>
      <p:sp>
        <p:nvSpPr>
          <p:cNvPr id="17" name="Shape 17"/>
          <p:cNvSpPr txBox="1"/>
          <p:nvPr/>
        </p:nvSpPr>
        <p:spPr>
          <a:xfrm>
            <a:off y="0" x="0"/>
            <a:ext cy="6858000" cx="9144000"/>
          </a:xfrm>
          <a:prstGeom prst="rect">
            <a:avLst/>
          </a:prstGeom>
          <a:solidFill>
            <a:srgbClr val="FFFFFF"/>
          </a:solidFill>
          <a:ln>
            <a:noFill/>
          </a:ln>
        </p:spPr>
        <p:txBody>
          <a:bodyPr bIns="45700" rIns="91425" lIns="91425" tIns="45700" anchor="ctr" anchorCtr="0">
            <a:noAutofit/>
          </a:bodyPr>
          <a:lstStyle/>
          <a:p/>
        </p:txBody>
      </p:sp>
      <p:sp>
        <p:nvSpPr>
          <p:cNvPr id="18" name="Shape 18"/>
          <p:cNvSpPr/>
          <p:nvPr/>
        </p:nvSpPr>
        <p:spPr>
          <a:xfrm>
            <a:off y="69850" x="65086"/>
            <a:ext cy="6691311" cx="9013825"/>
          </a:xfrm>
          <a:prstGeom prst="roundRect">
            <a:avLst>
              <a:gd fmla="val 1065" name="adj"/>
            </a:avLst>
          </a:prstGeom>
          <a:solidFill>
            <a:schemeClr val="lt1"/>
          </a:solidFill>
          <a:ln w="9525" cap="sq">
            <a:solidFill>
              <a:schemeClr val="dk1"/>
            </a:solidFill>
            <a:prstDash val="solid"/>
            <a:miter/>
            <a:headEnd w="med" len="med" type="none"/>
            <a:tailEnd w="med" len="med" type="none"/>
          </a:ln>
        </p:spPr>
        <p:txBody>
          <a:bodyPr bIns="45700" rIns="91425" lIns="91425" tIns="45700" anchor="ctr" anchorCtr="0">
            <a:noAutofit/>
          </a:bodyPr>
          <a:lstStyle/>
          <a:p/>
        </p:txBody>
      </p:sp>
      <p:sp>
        <p:nvSpPr>
          <p:cNvPr id="19" name="Shape 19"/>
          <p:cNvSpPr txBox="1"/>
          <p:nvPr/>
        </p:nvSpPr>
        <p:spPr>
          <a:xfrm>
            <a:off y="1449387" x="63500"/>
            <a:ext cy="1527175" cx="9020175"/>
          </a:xfrm>
          <a:prstGeom prst="rect">
            <a:avLst/>
          </a:prstGeom>
          <a:solidFill>
            <a:schemeClr val="accent1"/>
          </a:solidFill>
          <a:ln>
            <a:noFill/>
          </a:ln>
        </p:spPr>
        <p:txBody>
          <a:bodyPr bIns="45700" rIns="91425" lIns="91425" tIns="45700" anchor="ctr" anchorCtr="0">
            <a:noAutofit/>
          </a:bodyPr>
          <a:lstStyle/>
          <a:p/>
        </p:txBody>
      </p:sp>
      <p:sp>
        <p:nvSpPr>
          <p:cNvPr id="20" name="Shape 20"/>
          <p:cNvSpPr txBox="1"/>
          <p:nvPr/>
        </p:nvSpPr>
        <p:spPr>
          <a:xfrm>
            <a:off y="1397000" x="63500"/>
            <a:ext cy="120649" cx="9020175"/>
          </a:xfrm>
          <a:prstGeom prst="rect">
            <a:avLst/>
          </a:prstGeom>
          <a:solidFill>
            <a:srgbClr val="B3B3C4"/>
          </a:solidFill>
          <a:ln>
            <a:noFill/>
          </a:ln>
        </p:spPr>
        <p:txBody>
          <a:bodyPr bIns="45700" rIns="91425" lIns="91425" tIns="45700" anchor="ctr" anchorCtr="0">
            <a:noAutofit/>
          </a:bodyPr>
          <a:lstStyle/>
          <a:p/>
        </p:txBody>
      </p:sp>
      <p:sp>
        <p:nvSpPr>
          <p:cNvPr id="21" name="Shape 21"/>
          <p:cNvSpPr txBox="1"/>
          <p:nvPr/>
        </p:nvSpPr>
        <p:spPr>
          <a:xfrm>
            <a:off y="2976561" x="63500"/>
            <a:ext cy="111125" cx="9020175"/>
          </a:xfrm>
          <a:prstGeom prst="rect">
            <a:avLst/>
          </a:prstGeom>
          <a:solidFill>
            <a:srgbClr val="8B5D3D"/>
          </a:solidFill>
          <a:ln>
            <a:noFill/>
          </a:ln>
        </p:spPr>
        <p:txBody>
          <a:bodyPr bIns="45700" rIns="91425" lIns="91425" tIns="45700" anchor="ctr" anchorCtr="0">
            <a:noAutofit/>
          </a:bodyPr>
          <a:lstStyle/>
          <a:p/>
        </p:txBody>
      </p:sp>
      <p:sp>
        <p:nvSpPr>
          <p:cNvPr id="22" name="Shape 22"/>
          <p:cNvSpPr txBox="1"/>
          <p:nvPr>
            <p:ph type="title"/>
          </p:nvPr>
        </p:nvSpPr>
        <p:spPr>
          <a:xfrm>
            <a:off y="274637" x="914400"/>
            <a:ext cy="1143000" cx="77724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4000" i="0">
                <a:solidFill>
                  <a:schemeClr val="dk2"/>
                </a:solidFill>
                <a:latin typeface="Yanone Kaffeesatz"/>
                <a:ea typeface="Yanone Kaffeesatz"/>
                <a:cs typeface="Yanone Kaffeesatz"/>
                <a:sym typeface="Yanone Kaffeesatz"/>
              </a:defRPr>
            </a:lvl1pPr>
            <a:lvl2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4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4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4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4000" i="0">
                <a:solidFill>
                  <a:schemeClr val="dk2"/>
                </a:solidFill>
                <a:latin typeface="Calibri"/>
                <a:ea typeface="Calibri"/>
                <a:cs typeface="Calibri"/>
                <a:sym typeface="Calibri"/>
              </a:defRPr>
            </a:lvl9pPr>
          </a:lstStyle>
          <a:p/>
        </p:txBody>
      </p:sp>
      <p:sp>
        <p:nvSpPr>
          <p:cNvPr id="23" name="Shape 23"/>
          <p:cNvSpPr txBox="1"/>
          <p:nvPr>
            <p:ph idx="1" type="body"/>
          </p:nvPr>
        </p:nvSpPr>
        <p:spPr>
          <a:xfrm>
            <a:off y="1447800" x="914400"/>
            <a:ext cy="4572000" cx="7772400"/>
          </a:xfrm>
          <a:prstGeom prst="rect">
            <a:avLst/>
          </a:prstGeom>
          <a:noFill/>
          <a:ln>
            <a:noFill/>
          </a:ln>
        </p:spPr>
        <p:txBody>
          <a:bodyPr bIns="91425" rIns="91425" lIns="91425" tIns="91425" anchor="t" anchorCtr="0"/>
          <a:lstStyle>
            <a:lvl1pPr algn="l" rtl="0" marR="0" indent="-187325" marL="273050">
              <a:spcBef>
                <a:spcPts val="575"/>
              </a:spcBef>
              <a:spcAft>
                <a:spcPts val="0"/>
              </a:spcAft>
              <a:buClr>
                <a:schemeClr val="accent1"/>
              </a:buClr>
              <a:buFont typeface="Arial"/>
              <a:buChar char="•"/>
              <a:defRPr strike="noStrike" u="none" b="0" cap="none" baseline="0" sz="2600" i="0">
                <a:solidFill>
                  <a:schemeClr val="dk1"/>
                </a:solidFill>
                <a:latin typeface="Libre Baskerville"/>
                <a:ea typeface="Libre Baskerville"/>
                <a:cs typeface="Libre Baskerville"/>
                <a:sym typeface="Libre Baskerville"/>
              </a:defRPr>
            </a:lvl1pPr>
            <a:lvl2pPr algn="l" rtl="0" marR="0" indent="-153987" marL="547688">
              <a:spcBef>
                <a:spcPts val="375"/>
              </a:spcBef>
              <a:spcAft>
                <a:spcPts val="0"/>
              </a:spcAft>
              <a:buClr>
                <a:schemeClr val="accent2"/>
              </a:buClr>
              <a:buFont typeface="Arial"/>
              <a:buChar char="•"/>
              <a:defRPr strike="noStrike" u="none" b="0" cap="none" baseline="0" sz="2400" i="0">
                <a:solidFill>
                  <a:schemeClr val="dk1"/>
                </a:solidFill>
                <a:latin typeface="Libre Baskerville"/>
                <a:ea typeface="Libre Baskerville"/>
                <a:cs typeface="Libre Baskerville"/>
                <a:sym typeface="Libre Baskerville"/>
              </a:defRPr>
            </a:lvl2pPr>
            <a:lvl3pPr algn="l" rtl="0" marR="0" indent="-174625" marL="822325">
              <a:spcBef>
                <a:spcPts val="375"/>
              </a:spcBef>
              <a:spcAft>
                <a:spcPts val="0"/>
              </a:spcAft>
              <a:buClr>
                <a:srgbClr val="B3B3C4"/>
              </a:buClr>
              <a:buFont typeface="Arial"/>
              <a:buChar char="•"/>
              <a:defRPr strike="noStrike" u="none" b="0" cap="none" baseline="0" sz="2000" i="0">
                <a:solidFill>
                  <a:schemeClr val="dk1"/>
                </a:solidFill>
                <a:latin typeface="Libre Baskerville"/>
                <a:ea typeface="Libre Baskerville"/>
                <a:cs typeface="Libre Baskerville"/>
                <a:sym typeface="Libre Baskerville"/>
              </a:defRPr>
            </a:lvl3pPr>
            <a:lvl4pPr algn="l" rtl="0" marR="0" indent="-173037" marL="1096963">
              <a:spcBef>
                <a:spcPts val="375"/>
              </a:spcBef>
              <a:spcAft>
                <a:spcPts val="0"/>
              </a:spcAft>
              <a:buClr>
                <a:srgbClr val="A04DA3"/>
              </a:buClr>
              <a:buFont typeface="Arial"/>
              <a:buChar char="•"/>
              <a:defRPr strike="noStrike" u="none" b="0" cap="none" baseline="0" sz="2000" i="0">
                <a:solidFill>
                  <a:schemeClr val="dk1"/>
                </a:solidFill>
                <a:latin typeface="Libre Baskerville"/>
                <a:ea typeface="Libre Baskerville"/>
                <a:cs typeface="Libre Baskerville"/>
                <a:sym typeface="Libre Baskerville"/>
              </a:defRPr>
            </a:lvl4pPr>
            <a:lvl5pPr algn="l" rtl="0" marR="0" indent="-101600" marL="1371600">
              <a:spcBef>
                <a:spcPts val="375"/>
              </a:spcBef>
              <a:spcAft>
                <a:spcPts val="0"/>
              </a:spcAft>
              <a:buClr>
                <a:srgbClr val="A04DA3"/>
              </a:buClr>
              <a:buFont typeface="Courier New"/>
              <a:buChar char="o"/>
              <a:defRPr strike="noStrike" u="none" b="0" cap="none" baseline="0" sz="2000" i="0">
                <a:solidFill>
                  <a:schemeClr val="dk1"/>
                </a:solidFill>
                <a:latin typeface="Libre Baskerville"/>
                <a:ea typeface="Libre Baskerville"/>
                <a:cs typeface="Libre Baskerville"/>
                <a:sym typeface="Libre Baskerville"/>
              </a:defRPr>
            </a:lvl5pPr>
            <a:lvl6pPr algn="l" rtl="0" marR="0" indent="-166370" marL="1645920">
              <a:spcBef>
                <a:spcPts val="370"/>
              </a:spcBef>
              <a:buClr>
                <a:schemeClr val="accent3"/>
              </a:buClr>
              <a:buFont typeface="Arial"/>
              <a:buChar char="•"/>
              <a:defRPr strike="noStrike" u="none" b="0" cap="none" baseline="0" sz="1800" i="0">
                <a:solidFill>
                  <a:schemeClr val="dk1"/>
                </a:solidFill>
                <a:latin typeface="Libre Baskerville"/>
                <a:ea typeface="Libre Baskerville"/>
                <a:cs typeface="Libre Baskerville"/>
                <a:sym typeface="Libre Baskerville"/>
              </a:defRPr>
            </a:lvl6pPr>
            <a:lvl7pPr algn="l" rtl="0" marR="0" indent="-161289" marL="1920240">
              <a:spcBef>
                <a:spcPts val="370"/>
              </a:spcBef>
              <a:buClr>
                <a:schemeClr val="accent2"/>
              </a:buClr>
              <a:buFont typeface="Arial"/>
              <a:buChar char="•"/>
              <a:defRPr strike="noStrike" u="none" b="0" cap="none" baseline="0" sz="1800" i="0">
                <a:solidFill>
                  <a:schemeClr val="dk1"/>
                </a:solidFill>
                <a:latin typeface="Libre Baskerville"/>
                <a:ea typeface="Libre Baskerville"/>
                <a:cs typeface="Libre Baskerville"/>
                <a:sym typeface="Libre Baskerville"/>
              </a:defRPr>
            </a:lvl7pPr>
            <a:lvl8pPr algn="l" rtl="0" marR="0" indent="-168910" marL="2194560">
              <a:spcBef>
                <a:spcPts val="370"/>
              </a:spcBef>
              <a:buClr>
                <a:srgbClr val="C5C5D7"/>
              </a:buClr>
              <a:buFont typeface="Arial"/>
              <a:buChar char="•"/>
              <a:defRPr strike="noStrike" u="none" b="0" cap="none" baseline="0" sz="1800" i="0">
                <a:solidFill>
                  <a:schemeClr val="dk1"/>
                </a:solidFill>
                <a:latin typeface="Libre Baskerville"/>
                <a:ea typeface="Libre Baskerville"/>
                <a:cs typeface="Libre Baskerville"/>
                <a:sym typeface="Libre Baskerville"/>
              </a:defRPr>
            </a:lvl8pPr>
            <a:lvl9pPr algn="l" rtl="0" marR="0" indent="-163829" marL="2468880">
              <a:spcBef>
                <a:spcPts val="370"/>
              </a:spcBef>
              <a:buClr>
                <a:srgbClr val="BFD4D6"/>
              </a:buClr>
              <a:buFont typeface="Arial"/>
              <a:buChar char="•"/>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24" name="Shape 24"/>
          <p:cNvSpPr txBox="1"/>
          <p:nvPr>
            <p:ph idx="10" type="dt"/>
          </p:nvPr>
        </p:nvSpPr>
        <p:spPr>
          <a:xfrm>
            <a:off y="6191250" x="6172200"/>
            <a:ext cy="476249" cx="2476500"/>
          </a:xfrm>
          <a:prstGeom prst="rect">
            <a:avLst/>
          </a:prstGeom>
          <a:noFill/>
          <a:ln>
            <a:noFill/>
          </a:ln>
        </p:spPr>
        <p:txBody>
          <a:bodyPr bIns="91425" rIns="91425" lIns="91425" tIns="91425" anchor="ctr" anchorCtr="0"/>
          <a:lstStyle>
            <a:lvl1pPr algn="r" rtl="0" marR="0" indent="0" marL="0">
              <a:defRPr strike="noStrike" u="none" b="0" cap="none" baseline="0" sz="1400" i="0">
                <a:solidFill>
                  <a:srgbClr val="424456"/>
                </a:solidFill>
                <a:latin typeface="Cambria"/>
                <a:ea typeface="Cambria"/>
                <a:cs typeface="Cambria"/>
                <a:sym typeface="Cambria"/>
              </a:defRPr>
            </a:lvl1pPr>
            <a:lvl2pPr>
              <a:defRPr/>
            </a:lvl2pPr>
            <a:lvl3pPr>
              <a:defRPr/>
            </a:lvl3pPr>
            <a:lvl4pPr>
              <a:defRPr/>
            </a:lvl4pPr>
            <a:lvl5pPr>
              <a:defRPr/>
            </a:lvl5pPr>
            <a:lvl6pPr>
              <a:defRPr/>
            </a:lvl6pPr>
            <a:lvl7pPr>
              <a:defRPr/>
            </a:lvl7pPr>
            <a:lvl8pPr>
              <a:defRPr/>
            </a:lvl8pPr>
            <a:lvl9pPr>
              <a:defRPr/>
            </a:lvl9pPr>
          </a:lstStyle>
          <a:p/>
        </p:txBody>
      </p:sp>
      <p:sp>
        <p:nvSpPr>
          <p:cNvPr id="25" name="Shape 25"/>
          <p:cNvSpPr txBox="1"/>
          <p:nvPr>
            <p:ph idx="11" type="ftr"/>
          </p:nvPr>
        </p:nvSpPr>
        <p:spPr>
          <a:xfrm>
            <a:off y="6172200" x="914400"/>
            <a:ext cy="457200" cx="3962399"/>
          </a:xfrm>
          <a:prstGeom prst="rect">
            <a:avLst/>
          </a:prstGeom>
          <a:noFill/>
          <a:ln>
            <a:noFill/>
          </a:ln>
        </p:spPr>
        <p:txBody>
          <a:bodyPr bIns="91425" rIns="91425" lIns="91425" tIns="91425" anchor="ctr" anchorCtr="0"/>
          <a:lstStyle>
            <a:lvl1pPr algn="l" rtl="0" marR="0" indent="0" marL="0">
              <a:defRPr strike="noStrike" u="none" b="0" cap="none" baseline="0" sz="1800" i="0">
                <a:solidFill>
                  <a:schemeClr val="dk1"/>
                </a:solidFill>
                <a:latin typeface="Libre Baskerville"/>
                <a:ea typeface="Libre Baskerville"/>
                <a:cs typeface="Libre Baskerville"/>
                <a:sym typeface="Libre Baskerville"/>
              </a:defRPr>
            </a:lvl1pPr>
            <a:lvl2pPr algn="l" rtl="0" marR="0" indent="0" marL="457200">
              <a:defRPr strike="noStrike" u="none" b="0" cap="none" baseline="0" sz="1800" i="0">
                <a:solidFill>
                  <a:schemeClr val="dk1"/>
                </a:solidFill>
                <a:latin typeface="Libre Baskerville"/>
                <a:ea typeface="Libre Baskerville"/>
                <a:cs typeface="Libre Baskerville"/>
                <a:sym typeface="Libre Baskerville"/>
              </a:defRPr>
            </a:lvl2pPr>
            <a:lvl3pPr algn="l" rtl="0" marR="0" indent="0" marL="914400">
              <a:defRPr strike="noStrike" u="none" b="0" cap="none" baseline="0" sz="1800" i="0">
                <a:solidFill>
                  <a:schemeClr val="dk1"/>
                </a:solidFill>
                <a:latin typeface="Libre Baskerville"/>
                <a:ea typeface="Libre Baskerville"/>
                <a:cs typeface="Libre Baskerville"/>
                <a:sym typeface="Libre Baskerville"/>
              </a:defRPr>
            </a:lvl3pPr>
            <a:lvl4pPr algn="l" rtl="0" marR="0" indent="0" marL="1371600">
              <a:defRPr strike="noStrike" u="none" b="0" cap="none" baseline="0" sz="1800" i="0">
                <a:solidFill>
                  <a:schemeClr val="dk1"/>
                </a:solidFill>
                <a:latin typeface="Libre Baskerville"/>
                <a:ea typeface="Libre Baskerville"/>
                <a:cs typeface="Libre Baskerville"/>
                <a:sym typeface="Libre Baskerville"/>
              </a:defRPr>
            </a:lvl4pPr>
            <a:lvl5pPr algn="l" rtl="0" marR="0" indent="0" marL="1828800">
              <a:defRPr strike="noStrike" u="none" b="0" cap="none" baseline="0" sz="1800" i="0">
                <a:solidFill>
                  <a:schemeClr val="dk1"/>
                </a:solidFill>
                <a:latin typeface="Libre Baskerville"/>
                <a:ea typeface="Libre Baskerville"/>
                <a:cs typeface="Libre Baskerville"/>
                <a:sym typeface="Libre Baskerville"/>
              </a:defRPr>
            </a:lvl5pPr>
            <a:lvl6pPr algn="l" rtl="0" marR="0" indent="0" marL="2286000">
              <a:defRPr strike="noStrike" u="none" b="0" cap="none" baseline="0" sz="1800" i="0">
                <a:solidFill>
                  <a:schemeClr val="dk1"/>
                </a:solidFill>
                <a:latin typeface="Libre Baskerville"/>
                <a:ea typeface="Libre Baskerville"/>
                <a:cs typeface="Libre Baskerville"/>
                <a:sym typeface="Libre Baskerville"/>
              </a:defRPr>
            </a:lvl6pPr>
            <a:lvl7pPr algn="l" rtl="0" marR="0" indent="0" marL="2743200">
              <a:defRPr strike="noStrike" u="none" b="0" cap="none" baseline="0" sz="1800" i="0">
                <a:solidFill>
                  <a:schemeClr val="dk1"/>
                </a:solidFill>
                <a:latin typeface="Libre Baskerville"/>
                <a:ea typeface="Libre Baskerville"/>
                <a:cs typeface="Libre Baskerville"/>
                <a:sym typeface="Libre Baskerville"/>
              </a:defRPr>
            </a:lvl7pPr>
            <a:lvl8pPr algn="l" rtl="0" marR="0" indent="0" marL="3200400">
              <a:defRPr strike="noStrike" u="none" b="0" cap="none" baseline="0" sz="1800" i="0">
                <a:solidFill>
                  <a:schemeClr val="dk1"/>
                </a:solidFill>
                <a:latin typeface="Libre Baskerville"/>
                <a:ea typeface="Libre Baskerville"/>
                <a:cs typeface="Libre Baskerville"/>
                <a:sym typeface="Libre Baskerville"/>
              </a:defRPr>
            </a:lvl8pPr>
            <a:lvl9pPr algn="l" rtl="0" marR="0" indent="0" marL="3657600">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26" name="Shape 26"/>
          <p:cNvSpPr txBox="1"/>
          <p:nvPr>
            <p:ph idx="12" type="sldNum"/>
          </p:nvPr>
        </p:nvSpPr>
        <p:spPr>
          <a:xfrm>
            <a:off y="6210300" x="146050"/>
            <a:ext cy="457200" cx="457200"/>
          </a:xfrm>
          <a:prstGeom prst="rect">
            <a:avLst/>
          </a:prstGeom>
          <a:solidFill>
            <a:schemeClr val="accent1"/>
          </a:solidFill>
          <a:ln>
            <a:noFill/>
          </a:ln>
        </p:spPr>
        <p:txBody>
          <a:bodyPr bIns="91425" rIns="91425" lIns="91425" tIns="91425" anchor="ctr" anchorCtr="1"/>
          <a:lstStyle>
            <a:lvl1pPr algn="ctr" rtl="0" marR="0" indent="0" marL="0">
              <a:defRPr strike="noStrike" u="none" b="0" cap="none" baseline="0" sz="1400" i="0">
                <a:solidFill>
                  <a:srgbClr val="FFFFFF"/>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48" r:id="rId2"/>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 name="Shape 30"/>
        <p:cNvGrpSpPr/>
        <p:nvPr/>
      </p:nvGrpSpPr>
      <p:grpSpPr>
        <a:xfrm>
          <a:off y="0" x="0"/>
          <a:ext cy="0" cx="0"/>
          <a:chOff y="0" x="0"/>
          <a:chExt cy="0" cx="0"/>
        </a:xfrm>
      </p:grpSpPr>
      <p:sp>
        <p:nvSpPr>
          <p:cNvPr id="31" name="Shape 31"/>
          <p:cNvSpPr txBox="1"/>
          <p:nvPr/>
        </p:nvSpPr>
        <p:spPr>
          <a:xfrm>
            <a:off y="0" x="0"/>
            <a:ext cy="6858000" cx="9144000"/>
          </a:xfrm>
          <a:prstGeom prst="rect">
            <a:avLst/>
          </a:prstGeom>
          <a:solidFill>
            <a:srgbClr val="FFFFFF"/>
          </a:solidFill>
          <a:ln>
            <a:noFill/>
          </a:ln>
        </p:spPr>
        <p:txBody>
          <a:bodyPr bIns="45700" rIns="91425" lIns="91425" tIns="45700" anchor="ctr" anchorCtr="0">
            <a:noAutofit/>
          </a:bodyPr>
          <a:lstStyle/>
          <a:p/>
        </p:txBody>
      </p:sp>
      <p:sp>
        <p:nvSpPr>
          <p:cNvPr id="32" name="Shape 32"/>
          <p:cNvSpPr/>
          <p:nvPr/>
        </p:nvSpPr>
        <p:spPr>
          <a:xfrm>
            <a:off y="69850" x="63500"/>
            <a:ext cy="6692899" cx="9013825"/>
          </a:xfrm>
          <a:prstGeom prst="roundRect">
            <a:avLst>
              <a:gd fmla="val 1065" name="adj"/>
            </a:avLst>
          </a:prstGeom>
          <a:solidFill>
            <a:schemeClr val="lt1"/>
          </a:solidFill>
          <a:ln w="9525" cap="sq">
            <a:solidFill>
              <a:schemeClr val="dk1"/>
            </a:solidFill>
            <a:prstDash val="solid"/>
            <a:miter/>
            <a:headEnd w="med" len="med" type="none"/>
            <a:tailEnd w="med" len="med" type="none"/>
          </a:ln>
        </p:spPr>
        <p:txBody>
          <a:bodyPr bIns="45700" rIns="91425" lIns="91425" tIns="45700" anchor="ctr" anchorCtr="0">
            <a:noAutofit/>
          </a:bodyPr>
          <a:lstStyle/>
          <a:p/>
        </p:txBody>
      </p:sp>
      <p:sp>
        <p:nvSpPr>
          <p:cNvPr id="33" name="Shape 33"/>
          <p:cNvSpPr txBox="1"/>
          <p:nvPr>
            <p:ph type="title"/>
          </p:nvPr>
        </p:nvSpPr>
        <p:spPr>
          <a:xfrm>
            <a:off y="274637" x="914400"/>
            <a:ext cy="1143000" cx="77724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4000" i="0">
                <a:solidFill>
                  <a:schemeClr val="dk2"/>
                </a:solidFill>
                <a:latin typeface="Yanone Kaffeesatz"/>
                <a:ea typeface="Yanone Kaffeesatz"/>
                <a:cs typeface="Yanone Kaffeesatz"/>
                <a:sym typeface="Yanone Kaffeesatz"/>
              </a:defRPr>
            </a:lvl1pPr>
            <a:lvl2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4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4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4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4000" i="0">
                <a:solidFill>
                  <a:schemeClr val="dk2"/>
                </a:solidFill>
                <a:latin typeface="Calibri"/>
                <a:ea typeface="Calibri"/>
                <a:cs typeface="Calibri"/>
                <a:sym typeface="Calibri"/>
              </a:defRPr>
            </a:lvl9pPr>
          </a:lstStyle>
          <a:p/>
        </p:txBody>
      </p:sp>
      <p:sp>
        <p:nvSpPr>
          <p:cNvPr id="34" name="Shape 34"/>
          <p:cNvSpPr txBox="1"/>
          <p:nvPr>
            <p:ph idx="1" type="body"/>
          </p:nvPr>
        </p:nvSpPr>
        <p:spPr>
          <a:xfrm>
            <a:off y="1447800" x="914400"/>
            <a:ext cy="4572000" cx="7772400"/>
          </a:xfrm>
          <a:prstGeom prst="rect">
            <a:avLst/>
          </a:prstGeom>
          <a:noFill/>
          <a:ln>
            <a:noFill/>
          </a:ln>
        </p:spPr>
        <p:txBody>
          <a:bodyPr bIns="91425" rIns="91425" lIns="91425" tIns="91425" anchor="t" anchorCtr="0"/>
          <a:lstStyle>
            <a:lvl1pPr algn="l" rtl="0" marR="0" indent="-187325" marL="273050">
              <a:spcBef>
                <a:spcPts val="575"/>
              </a:spcBef>
              <a:spcAft>
                <a:spcPts val="0"/>
              </a:spcAft>
              <a:buClr>
                <a:schemeClr val="accent1"/>
              </a:buClr>
              <a:buFont typeface="Arial"/>
              <a:buChar char="•"/>
              <a:defRPr strike="noStrike" u="none" b="0" cap="none" baseline="0" sz="2600" i="0">
                <a:solidFill>
                  <a:schemeClr val="dk1"/>
                </a:solidFill>
                <a:latin typeface="Libre Baskerville"/>
                <a:ea typeface="Libre Baskerville"/>
                <a:cs typeface="Libre Baskerville"/>
                <a:sym typeface="Libre Baskerville"/>
              </a:defRPr>
            </a:lvl1pPr>
            <a:lvl2pPr algn="l" rtl="0" marR="0" indent="-153987" marL="547688">
              <a:spcBef>
                <a:spcPts val="375"/>
              </a:spcBef>
              <a:spcAft>
                <a:spcPts val="0"/>
              </a:spcAft>
              <a:buClr>
                <a:schemeClr val="accent2"/>
              </a:buClr>
              <a:buFont typeface="Arial"/>
              <a:buChar char="•"/>
              <a:defRPr strike="noStrike" u="none" b="0" cap="none" baseline="0" sz="2400" i="0">
                <a:solidFill>
                  <a:schemeClr val="dk1"/>
                </a:solidFill>
                <a:latin typeface="Libre Baskerville"/>
                <a:ea typeface="Libre Baskerville"/>
                <a:cs typeface="Libre Baskerville"/>
                <a:sym typeface="Libre Baskerville"/>
              </a:defRPr>
            </a:lvl2pPr>
            <a:lvl3pPr algn="l" rtl="0" marR="0" indent="-174625" marL="822325">
              <a:spcBef>
                <a:spcPts val="375"/>
              </a:spcBef>
              <a:spcAft>
                <a:spcPts val="0"/>
              </a:spcAft>
              <a:buClr>
                <a:srgbClr val="B3B3C4"/>
              </a:buClr>
              <a:buFont typeface="Arial"/>
              <a:buChar char="•"/>
              <a:defRPr strike="noStrike" u="none" b="0" cap="none" baseline="0" sz="2000" i="0">
                <a:solidFill>
                  <a:schemeClr val="dk1"/>
                </a:solidFill>
                <a:latin typeface="Libre Baskerville"/>
                <a:ea typeface="Libre Baskerville"/>
                <a:cs typeface="Libre Baskerville"/>
                <a:sym typeface="Libre Baskerville"/>
              </a:defRPr>
            </a:lvl3pPr>
            <a:lvl4pPr algn="l" rtl="0" marR="0" indent="-173037" marL="1096963">
              <a:spcBef>
                <a:spcPts val="375"/>
              </a:spcBef>
              <a:spcAft>
                <a:spcPts val="0"/>
              </a:spcAft>
              <a:buClr>
                <a:srgbClr val="A04DA3"/>
              </a:buClr>
              <a:buFont typeface="Arial"/>
              <a:buChar char="•"/>
              <a:defRPr strike="noStrike" u="none" b="0" cap="none" baseline="0" sz="2000" i="0">
                <a:solidFill>
                  <a:schemeClr val="dk1"/>
                </a:solidFill>
                <a:latin typeface="Libre Baskerville"/>
                <a:ea typeface="Libre Baskerville"/>
                <a:cs typeface="Libre Baskerville"/>
                <a:sym typeface="Libre Baskerville"/>
              </a:defRPr>
            </a:lvl4pPr>
            <a:lvl5pPr algn="l" rtl="0" marR="0" indent="-101600" marL="1371600">
              <a:spcBef>
                <a:spcPts val="375"/>
              </a:spcBef>
              <a:spcAft>
                <a:spcPts val="0"/>
              </a:spcAft>
              <a:buClr>
                <a:srgbClr val="A04DA3"/>
              </a:buClr>
              <a:buFont typeface="Courier New"/>
              <a:buChar char="o"/>
              <a:defRPr strike="noStrike" u="none" b="0" cap="none" baseline="0" sz="2000" i="0">
                <a:solidFill>
                  <a:schemeClr val="dk1"/>
                </a:solidFill>
                <a:latin typeface="Libre Baskerville"/>
                <a:ea typeface="Libre Baskerville"/>
                <a:cs typeface="Libre Baskerville"/>
                <a:sym typeface="Libre Baskerville"/>
              </a:defRPr>
            </a:lvl5pPr>
            <a:lvl6pPr algn="l" rtl="0" marR="0" indent="-166370" marL="1645920">
              <a:spcBef>
                <a:spcPts val="370"/>
              </a:spcBef>
              <a:buClr>
                <a:schemeClr val="accent3"/>
              </a:buClr>
              <a:buFont typeface="Arial"/>
              <a:buChar char="•"/>
              <a:defRPr strike="noStrike" u="none" b="0" cap="none" baseline="0" sz="1800" i="0">
                <a:solidFill>
                  <a:schemeClr val="dk1"/>
                </a:solidFill>
                <a:latin typeface="Libre Baskerville"/>
                <a:ea typeface="Libre Baskerville"/>
                <a:cs typeface="Libre Baskerville"/>
                <a:sym typeface="Libre Baskerville"/>
              </a:defRPr>
            </a:lvl6pPr>
            <a:lvl7pPr algn="l" rtl="0" marR="0" indent="-161289" marL="1920240">
              <a:spcBef>
                <a:spcPts val="370"/>
              </a:spcBef>
              <a:buClr>
                <a:schemeClr val="accent2"/>
              </a:buClr>
              <a:buFont typeface="Arial"/>
              <a:buChar char="•"/>
              <a:defRPr strike="noStrike" u="none" b="0" cap="none" baseline="0" sz="1800" i="0">
                <a:solidFill>
                  <a:schemeClr val="dk1"/>
                </a:solidFill>
                <a:latin typeface="Libre Baskerville"/>
                <a:ea typeface="Libre Baskerville"/>
                <a:cs typeface="Libre Baskerville"/>
                <a:sym typeface="Libre Baskerville"/>
              </a:defRPr>
            </a:lvl7pPr>
            <a:lvl8pPr algn="l" rtl="0" marR="0" indent="-168910" marL="2194560">
              <a:spcBef>
                <a:spcPts val="370"/>
              </a:spcBef>
              <a:buClr>
                <a:srgbClr val="C5C5D7"/>
              </a:buClr>
              <a:buFont typeface="Arial"/>
              <a:buChar char="•"/>
              <a:defRPr strike="noStrike" u="none" b="0" cap="none" baseline="0" sz="1800" i="0">
                <a:solidFill>
                  <a:schemeClr val="dk1"/>
                </a:solidFill>
                <a:latin typeface="Libre Baskerville"/>
                <a:ea typeface="Libre Baskerville"/>
                <a:cs typeface="Libre Baskerville"/>
                <a:sym typeface="Libre Baskerville"/>
              </a:defRPr>
            </a:lvl8pPr>
            <a:lvl9pPr algn="l" rtl="0" marR="0" indent="-163829" marL="2468880">
              <a:spcBef>
                <a:spcPts val="370"/>
              </a:spcBef>
              <a:buClr>
                <a:srgbClr val="BFD4D6"/>
              </a:buClr>
              <a:buFont typeface="Arial"/>
              <a:buChar char="•"/>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35" name="Shape 35"/>
          <p:cNvSpPr txBox="1"/>
          <p:nvPr>
            <p:ph idx="10" type="dt"/>
          </p:nvPr>
        </p:nvSpPr>
        <p:spPr>
          <a:xfrm>
            <a:off y="6191250" x="6172200"/>
            <a:ext cy="476249" cx="2476500"/>
          </a:xfrm>
          <a:prstGeom prst="rect">
            <a:avLst/>
          </a:prstGeom>
          <a:noFill/>
          <a:ln>
            <a:noFill/>
          </a:ln>
        </p:spPr>
        <p:txBody>
          <a:bodyPr bIns="91425" rIns="91425" lIns="91425" tIns="91425" anchor="ctr" anchorCtr="0"/>
          <a:lstStyle>
            <a:lvl1pPr algn="r" rtl="0" marR="0" indent="0" marL="0">
              <a:defRPr strike="noStrike" u="none" b="0" cap="none" baseline="0" sz="1400" i="0">
                <a:solidFill>
                  <a:srgbClr val="424456"/>
                </a:solidFill>
                <a:latin typeface="Cambria"/>
                <a:ea typeface="Cambria"/>
                <a:cs typeface="Cambria"/>
                <a:sym typeface="Cambria"/>
              </a:defRPr>
            </a:lvl1pPr>
            <a:lvl2pPr>
              <a:defRPr/>
            </a:lvl2pPr>
            <a:lvl3pPr>
              <a:defRPr/>
            </a:lvl3pPr>
            <a:lvl4pPr>
              <a:defRPr/>
            </a:lvl4pPr>
            <a:lvl5pPr>
              <a:defRPr/>
            </a:lvl5pPr>
            <a:lvl6pPr>
              <a:defRPr/>
            </a:lvl6pPr>
            <a:lvl7pPr>
              <a:defRPr/>
            </a:lvl7pPr>
            <a:lvl8pPr>
              <a:defRPr/>
            </a:lvl8pPr>
            <a:lvl9pPr>
              <a:defRPr/>
            </a:lvl9pPr>
          </a:lstStyle>
          <a:p/>
        </p:txBody>
      </p:sp>
      <p:sp>
        <p:nvSpPr>
          <p:cNvPr id="36" name="Shape 36"/>
          <p:cNvSpPr txBox="1"/>
          <p:nvPr>
            <p:ph idx="11" type="ftr"/>
          </p:nvPr>
        </p:nvSpPr>
        <p:spPr>
          <a:xfrm>
            <a:off y="6172200" x="914400"/>
            <a:ext cy="457200" cx="3962399"/>
          </a:xfrm>
          <a:prstGeom prst="rect">
            <a:avLst/>
          </a:prstGeom>
          <a:noFill/>
          <a:ln>
            <a:noFill/>
          </a:ln>
        </p:spPr>
        <p:txBody>
          <a:bodyPr bIns="91425" rIns="91425" lIns="91425" tIns="91425" anchor="ctr" anchorCtr="0"/>
          <a:lstStyle>
            <a:lvl1pPr algn="l" rtl="0" marR="0" indent="0" marL="0">
              <a:defRPr strike="noStrike" u="none" b="0" cap="none" baseline="0" sz="1800" i="0">
                <a:solidFill>
                  <a:schemeClr val="dk1"/>
                </a:solidFill>
                <a:latin typeface="Libre Baskerville"/>
                <a:ea typeface="Libre Baskerville"/>
                <a:cs typeface="Libre Baskerville"/>
                <a:sym typeface="Libre Baskerville"/>
              </a:defRPr>
            </a:lvl1pPr>
            <a:lvl2pPr algn="l" rtl="0" marR="0" indent="0" marL="457200">
              <a:defRPr strike="noStrike" u="none" b="0" cap="none" baseline="0" sz="1800" i="0">
                <a:solidFill>
                  <a:schemeClr val="dk1"/>
                </a:solidFill>
                <a:latin typeface="Libre Baskerville"/>
                <a:ea typeface="Libre Baskerville"/>
                <a:cs typeface="Libre Baskerville"/>
                <a:sym typeface="Libre Baskerville"/>
              </a:defRPr>
            </a:lvl2pPr>
            <a:lvl3pPr algn="l" rtl="0" marR="0" indent="0" marL="914400">
              <a:defRPr strike="noStrike" u="none" b="0" cap="none" baseline="0" sz="1800" i="0">
                <a:solidFill>
                  <a:schemeClr val="dk1"/>
                </a:solidFill>
                <a:latin typeface="Libre Baskerville"/>
                <a:ea typeface="Libre Baskerville"/>
                <a:cs typeface="Libre Baskerville"/>
                <a:sym typeface="Libre Baskerville"/>
              </a:defRPr>
            </a:lvl3pPr>
            <a:lvl4pPr algn="l" rtl="0" marR="0" indent="0" marL="1371600">
              <a:defRPr strike="noStrike" u="none" b="0" cap="none" baseline="0" sz="1800" i="0">
                <a:solidFill>
                  <a:schemeClr val="dk1"/>
                </a:solidFill>
                <a:latin typeface="Libre Baskerville"/>
                <a:ea typeface="Libre Baskerville"/>
                <a:cs typeface="Libre Baskerville"/>
                <a:sym typeface="Libre Baskerville"/>
              </a:defRPr>
            </a:lvl4pPr>
            <a:lvl5pPr algn="l" rtl="0" marR="0" indent="0" marL="1828800">
              <a:defRPr strike="noStrike" u="none" b="0" cap="none" baseline="0" sz="1800" i="0">
                <a:solidFill>
                  <a:schemeClr val="dk1"/>
                </a:solidFill>
                <a:latin typeface="Libre Baskerville"/>
                <a:ea typeface="Libre Baskerville"/>
                <a:cs typeface="Libre Baskerville"/>
                <a:sym typeface="Libre Baskerville"/>
              </a:defRPr>
            </a:lvl5pPr>
            <a:lvl6pPr algn="l" rtl="0" marR="0" indent="0" marL="2286000">
              <a:defRPr strike="noStrike" u="none" b="0" cap="none" baseline="0" sz="1800" i="0">
                <a:solidFill>
                  <a:schemeClr val="dk1"/>
                </a:solidFill>
                <a:latin typeface="Libre Baskerville"/>
                <a:ea typeface="Libre Baskerville"/>
                <a:cs typeface="Libre Baskerville"/>
                <a:sym typeface="Libre Baskerville"/>
              </a:defRPr>
            </a:lvl6pPr>
            <a:lvl7pPr algn="l" rtl="0" marR="0" indent="0" marL="2743200">
              <a:defRPr strike="noStrike" u="none" b="0" cap="none" baseline="0" sz="1800" i="0">
                <a:solidFill>
                  <a:schemeClr val="dk1"/>
                </a:solidFill>
                <a:latin typeface="Libre Baskerville"/>
                <a:ea typeface="Libre Baskerville"/>
                <a:cs typeface="Libre Baskerville"/>
                <a:sym typeface="Libre Baskerville"/>
              </a:defRPr>
            </a:lvl7pPr>
            <a:lvl8pPr algn="l" rtl="0" marR="0" indent="0" marL="3200400">
              <a:defRPr strike="noStrike" u="none" b="0" cap="none" baseline="0" sz="1800" i="0">
                <a:solidFill>
                  <a:schemeClr val="dk1"/>
                </a:solidFill>
                <a:latin typeface="Libre Baskerville"/>
                <a:ea typeface="Libre Baskerville"/>
                <a:cs typeface="Libre Baskerville"/>
                <a:sym typeface="Libre Baskerville"/>
              </a:defRPr>
            </a:lvl8pPr>
            <a:lvl9pPr algn="l" rtl="0" marR="0" indent="0" marL="3657600">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37" name="Shape 37"/>
          <p:cNvSpPr txBox="1"/>
          <p:nvPr>
            <p:ph idx="12" type="sldNum"/>
          </p:nvPr>
        </p:nvSpPr>
        <p:spPr>
          <a:xfrm>
            <a:off y="6210300" x="146050"/>
            <a:ext cy="457200" cx="457200"/>
          </a:xfrm>
          <a:prstGeom prst="rect">
            <a:avLst/>
          </a:prstGeom>
          <a:solidFill>
            <a:schemeClr val="accent1"/>
          </a:solidFill>
          <a:ln>
            <a:noFill/>
          </a:ln>
        </p:spPr>
        <p:txBody>
          <a:bodyPr bIns="91425" rIns="91425" lIns="91425" tIns="91425" anchor="ctr" anchorCtr="1"/>
          <a:lstStyle>
            <a:lvl1pPr algn="ctr" rtl="0" marR="0" indent="0" marL="0">
              <a:defRPr strike="noStrike" u="none" b="0" cap="none" baseline="0" sz="1400" i="0">
                <a:solidFill>
                  <a:srgbClr val="FFFFFF"/>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49" r:id="rId1"/>
    <p:sldLayoutId id="2147483650" r:id="rId2"/>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stretch>
            <a:fillRect/>
          </a:stretch>
        </a:blipFill>
      </p:bgPr>
    </p:bg>
    <p:spTree>
      <p:nvGrpSpPr>
        <p:cNvPr id="47" name="Shape 47"/>
        <p:cNvGrpSpPr/>
        <p:nvPr/>
      </p:nvGrpSpPr>
      <p:grpSpPr>
        <a:xfrm>
          <a:off y="0" x="0"/>
          <a:ext cy="0" cx="0"/>
          <a:chOff y="0" x="0"/>
          <a:chExt cy="0" cx="0"/>
        </a:xfrm>
      </p:grpSpPr>
      <p:sp>
        <p:nvSpPr>
          <p:cNvPr id="48" name="Shape 48"/>
          <p:cNvSpPr txBox="1"/>
          <p:nvPr/>
        </p:nvSpPr>
        <p:spPr>
          <a:xfrm>
            <a:off y="0" x="0"/>
            <a:ext cy="6858000" cx="9144000"/>
          </a:xfrm>
          <a:prstGeom prst="rect">
            <a:avLst/>
          </a:prstGeom>
          <a:solidFill>
            <a:srgbClr val="FFFFFF"/>
          </a:solidFill>
          <a:ln>
            <a:noFill/>
          </a:ln>
        </p:spPr>
        <p:txBody>
          <a:bodyPr bIns="45700" rIns="91425" lIns="91425" tIns="45700" anchor="ctr" anchorCtr="0">
            <a:noAutofit/>
          </a:bodyPr>
          <a:lstStyle/>
          <a:p/>
        </p:txBody>
      </p:sp>
      <p:sp>
        <p:nvSpPr>
          <p:cNvPr id="49" name="Shape 49"/>
          <p:cNvSpPr txBox="1"/>
          <p:nvPr/>
        </p:nvSpPr>
        <p:spPr>
          <a:xfrm>
            <a:off y="166686" x="161925"/>
            <a:ext cy="6499224" cx="8820149"/>
          </a:xfrm>
          <a:prstGeom prst="rect">
            <a:avLst/>
          </a:prstGeom>
          <a:noFill/>
          <a:ln>
            <a:noFill/>
          </a:ln>
        </p:spPr>
        <p:txBody>
          <a:bodyPr bIns="45700" rIns="91425" lIns="91425" tIns="45700" anchor="ctr" anchorCtr="0">
            <a:noAutofit/>
          </a:bodyPr>
          <a:lstStyle/>
          <a:p/>
        </p:txBody>
      </p:sp>
      <p:sp>
        <p:nvSpPr>
          <p:cNvPr id="50" name="Shape 50"/>
          <p:cNvSpPr txBox="1"/>
          <p:nvPr/>
        </p:nvSpPr>
        <p:spPr>
          <a:xfrm rot="10800000" flipH="1">
            <a:off y="2376486" x="69850"/>
            <a:ext cy="92074" cx="9013825"/>
          </a:xfrm>
          <a:prstGeom prst="rect">
            <a:avLst/>
          </a:prstGeom>
          <a:solidFill>
            <a:schemeClr val="accent1"/>
          </a:solidFill>
          <a:ln>
            <a:noFill/>
          </a:ln>
        </p:spPr>
        <p:txBody>
          <a:bodyPr bIns="45700" rIns="91425" lIns="91425" tIns="45700" anchor="ctr" anchorCtr="0">
            <a:noAutofit/>
          </a:bodyPr>
          <a:lstStyle/>
          <a:p/>
        </p:txBody>
      </p:sp>
      <p:sp>
        <p:nvSpPr>
          <p:cNvPr id="51" name="Shape 51"/>
          <p:cNvSpPr txBox="1"/>
          <p:nvPr/>
        </p:nvSpPr>
        <p:spPr>
          <a:xfrm>
            <a:off y="2341561" x="69850"/>
            <a:ext cy="46036" cx="9013825"/>
          </a:xfrm>
          <a:prstGeom prst="rect">
            <a:avLst/>
          </a:prstGeom>
          <a:solidFill>
            <a:srgbClr val="B3B3C4"/>
          </a:solidFill>
          <a:ln>
            <a:noFill/>
          </a:ln>
        </p:spPr>
        <p:txBody>
          <a:bodyPr bIns="45700" rIns="91425" lIns="91425" tIns="45700" anchor="ctr" anchorCtr="0">
            <a:noAutofit/>
          </a:bodyPr>
          <a:lstStyle/>
          <a:p/>
        </p:txBody>
      </p:sp>
      <p:sp>
        <p:nvSpPr>
          <p:cNvPr id="52" name="Shape 52"/>
          <p:cNvSpPr txBox="1"/>
          <p:nvPr/>
        </p:nvSpPr>
        <p:spPr>
          <a:xfrm>
            <a:off y="2468561" x="68261"/>
            <a:ext cy="46036" cx="9015412"/>
          </a:xfrm>
          <a:prstGeom prst="rect">
            <a:avLst/>
          </a:prstGeom>
          <a:solidFill>
            <a:srgbClr val="8B5D3D"/>
          </a:solidFill>
          <a:ln>
            <a:noFill/>
          </a:ln>
        </p:spPr>
        <p:txBody>
          <a:bodyPr bIns="45700" rIns="91425" lIns="91425" tIns="45700" anchor="ctr" anchorCtr="0">
            <a:noAutofit/>
          </a:bodyPr>
          <a:lstStyle/>
          <a:p/>
        </p:txBody>
      </p:sp>
      <p:sp>
        <p:nvSpPr>
          <p:cNvPr id="53" name="Shape 53"/>
          <p:cNvSpPr txBox="1"/>
          <p:nvPr>
            <p:ph type="title"/>
          </p:nvPr>
        </p:nvSpPr>
        <p:spPr>
          <a:xfrm>
            <a:off y="274637" x="914400"/>
            <a:ext cy="1143000" cx="77724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4000" i="0">
                <a:solidFill>
                  <a:schemeClr val="dk2"/>
                </a:solidFill>
                <a:latin typeface="Yanone Kaffeesatz"/>
                <a:ea typeface="Yanone Kaffeesatz"/>
                <a:cs typeface="Yanone Kaffeesatz"/>
                <a:sym typeface="Yanone Kaffeesatz"/>
              </a:defRPr>
            </a:lvl1pPr>
            <a:lvl2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4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4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4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4000" i="0">
                <a:solidFill>
                  <a:schemeClr val="dk2"/>
                </a:solidFill>
                <a:latin typeface="Calibri"/>
                <a:ea typeface="Calibri"/>
                <a:cs typeface="Calibri"/>
                <a:sym typeface="Calibri"/>
              </a:defRPr>
            </a:lvl9pPr>
          </a:lstStyle>
          <a:p/>
        </p:txBody>
      </p:sp>
      <p:sp>
        <p:nvSpPr>
          <p:cNvPr id="54" name="Shape 54"/>
          <p:cNvSpPr txBox="1"/>
          <p:nvPr>
            <p:ph idx="1" type="body"/>
          </p:nvPr>
        </p:nvSpPr>
        <p:spPr>
          <a:xfrm>
            <a:off y="1447800" x="914400"/>
            <a:ext cy="4572000" cx="7772400"/>
          </a:xfrm>
          <a:prstGeom prst="rect">
            <a:avLst/>
          </a:prstGeom>
          <a:noFill/>
          <a:ln>
            <a:noFill/>
          </a:ln>
        </p:spPr>
        <p:txBody>
          <a:bodyPr bIns="91425" rIns="91425" lIns="91425" tIns="91425" anchor="t" anchorCtr="0"/>
          <a:lstStyle>
            <a:lvl1pPr algn="l" rtl="0" marR="0" indent="-187325" marL="273050">
              <a:spcBef>
                <a:spcPts val="575"/>
              </a:spcBef>
              <a:spcAft>
                <a:spcPts val="0"/>
              </a:spcAft>
              <a:buClr>
                <a:schemeClr val="accent1"/>
              </a:buClr>
              <a:buFont typeface="Arial"/>
              <a:buChar char="•"/>
              <a:defRPr strike="noStrike" u="none" b="0" cap="none" baseline="0" sz="2600" i="0">
                <a:solidFill>
                  <a:schemeClr val="dk1"/>
                </a:solidFill>
                <a:latin typeface="Libre Baskerville"/>
                <a:ea typeface="Libre Baskerville"/>
                <a:cs typeface="Libre Baskerville"/>
                <a:sym typeface="Libre Baskerville"/>
              </a:defRPr>
            </a:lvl1pPr>
            <a:lvl2pPr algn="l" rtl="0" marR="0" indent="-153987" marL="547688">
              <a:spcBef>
                <a:spcPts val="375"/>
              </a:spcBef>
              <a:spcAft>
                <a:spcPts val="0"/>
              </a:spcAft>
              <a:buClr>
                <a:schemeClr val="accent2"/>
              </a:buClr>
              <a:buFont typeface="Arial"/>
              <a:buChar char="•"/>
              <a:defRPr strike="noStrike" u="none" b="0" cap="none" baseline="0" sz="2400" i="0">
                <a:solidFill>
                  <a:schemeClr val="dk1"/>
                </a:solidFill>
                <a:latin typeface="Libre Baskerville"/>
                <a:ea typeface="Libre Baskerville"/>
                <a:cs typeface="Libre Baskerville"/>
                <a:sym typeface="Libre Baskerville"/>
              </a:defRPr>
            </a:lvl2pPr>
            <a:lvl3pPr algn="l" rtl="0" marR="0" indent="-174625" marL="822325">
              <a:spcBef>
                <a:spcPts val="375"/>
              </a:spcBef>
              <a:spcAft>
                <a:spcPts val="0"/>
              </a:spcAft>
              <a:buClr>
                <a:srgbClr val="B3B3C4"/>
              </a:buClr>
              <a:buFont typeface="Arial"/>
              <a:buChar char="•"/>
              <a:defRPr strike="noStrike" u="none" b="0" cap="none" baseline="0" sz="2000" i="0">
                <a:solidFill>
                  <a:schemeClr val="dk1"/>
                </a:solidFill>
                <a:latin typeface="Libre Baskerville"/>
                <a:ea typeface="Libre Baskerville"/>
                <a:cs typeface="Libre Baskerville"/>
                <a:sym typeface="Libre Baskerville"/>
              </a:defRPr>
            </a:lvl3pPr>
            <a:lvl4pPr algn="l" rtl="0" marR="0" indent="-173037" marL="1096963">
              <a:spcBef>
                <a:spcPts val="375"/>
              </a:spcBef>
              <a:spcAft>
                <a:spcPts val="0"/>
              </a:spcAft>
              <a:buClr>
                <a:srgbClr val="A04DA3"/>
              </a:buClr>
              <a:buFont typeface="Arial"/>
              <a:buChar char="•"/>
              <a:defRPr strike="noStrike" u="none" b="0" cap="none" baseline="0" sz="2000" i="0">
                <a:solidFill>
                  <a:schemeClr val="dk1"/>
                </a:solidFill>
                <a:latin typeface="Libre Baskerville"/>
                <a:ea typeface="Libre Baskerville"/>
                <a:cs typeface="Libre Baskerville"/>
                <a:sym typeface="Libre Baskerville"/>
              </a:defRPr>
            </a:lvl4pPr>
            <a:lvl5pPr algn="l" rtl="0" marR="0" indent="-101600" marL="1371600">
              <a:spcBef>
                <a:spcPts val="375"/>
              </a:spcBef>
              <a:spcAft>
                <a:spcPts val="0"/>
              </a:spcAft>
              <a:buClr>
                <a:srgbClr val="A04DA3"/>
              </a:buClr>
              <a:buFont typeface="Courier New"/>
              <a:buChar char="o"/>
              <a:defRPr strike="noStrike" u="none" b="0" cap="none" baseline="0" sz="2000" i="0">
                <a:solidFill>
                  <a:schemeClr val="dk1"/>
                </a:solidFill>
                <a:latin typeface="Libre Baskerville"/>
                <a:ea typeface="Libre Baskerville"/>
                <a:cs typeface="Libre Baskerville"/>
                <a:sym typeface="Libre Baskerville"/>
              </a:defRPr>
            </a:lvl5pPr>
            <a:lvl6pPr algn="l" rtl="0" marR="0" indent="-166370" marL="1645920">
              <a:spcBef>
                <a:spcPts val="370"/>
              </a:spcBef>
              <a:buClr>
                <a:schemeClr val="accent3"/>
              </a:buClr>
              <a:buFont typeface="Arial"/>
              <a:buChar char="•"/>
              <a:defRPr strike="noStrike" u="none" b="0" cap="none" baseline="0" sz="1800" i="0">
                <a:solidFill>
                  <a:schemeClr val="dk1"/>
                </a:solidFill>
                <a:latin typeface="Libre Baskerville"/>
                <a:ea typeface="Libre Baskerville"/>
                <a:cs typeface="Libre Baskerville"/>
                <a:sym typeface="Libre Baskerville"/>
              </a:defRPr>
            </a:lvl6pPr>
            <a:lvl7pPr algn="l" rtl="0" marR="0" indent="-161289" marL="1920240">
              <a:spcBef>
                <a:spcPts val="370"/>
              </a:spcBef>
              <a:buClr>
                <a:schemeClr val="accent2"/>
              </a:buClr>
              <a:buFont typeface="Arial"/>
              <a:buChar char="•"/>
              <a:defRPr strike="noStrike" u="none" b="0" cap="none" baseline="0" sz="1800" i="0">
                <a:solidFill>
                  <a:schemeClr val="dk1"/>
                </a:solidFill>
                <a:latin typeface="Libre Baskerville"/>
                <a:ea typeface="Libre Baskerville"/>
                <a:cs typeface="Libre Baskerville"/>
                <a:sym typeface="Libre Baskerville"/>
              </a:defRPr>
            </a:lvl7pPr>
            <a:lvl8pPr algn="l" rtl="0" marR="0" indent="-168910" marL="2194560">
              <a:spcBef>
                <a:spcPts val="370"/>
              </a:spcBef>
              <a:buClr>
                <a:srgbClr val="C5C5D7"/>
              </a:buClr>
              <a:buFont typeface="Arial"/>
              <a:buChar char="•"/>
              <a:defRPr strike="noStrike" u="none" b="0" cap="none" baseline="0" sz="1800" i="0">
                <a:solidFill>
                  <a:schemeClr val="dk1"/>
                </a:solidFill>
                <a:latin typeface="Libre Baskerville"/>
                <a:ea typeface="Libre Baskerville"/>
                <a:cs typeface="Libre Baskerville"/>
                <a:sym typeface="Libre Baskerville"/>
              </a:defRPr>
            </a:lvl8pPr>
            <a:lvl9pPr algn="l" rtl="0" marR="0" indent="-163829" marL="2468880">
              <a:spcBef>
                <a:spcPts val="370"/>
              </a:spcBef>
              <a:buClr>
                <a:srgbClr val="BFD4D6"/>
              </a:buClr>
              <a:buFont typeface="Arial"/>
              <a:buChar char="•"/>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55" name="Shape 55"/>
          <p:cNvSpPr txBox="1"/>
          <p:nvPr>
            <p:ph idx="10" type="dt"/>
          </p:nvPr>
        </p:nvSpPr>
        <p:spPr>
          <a:xfrm>
            <a:off y="6191250" x="6172200"/>
            <a:ext cy="476249" cx="2476500"/>
          </a:xfrm>
          <a:prstGeom prst="rect">
            <a:avLst/>
          </a:prstGeom>
          <a:noFill/>
          <a:ln>
            <a:noFill/>
          </a:ln>
        </p:spPr>
        <p:txBody>
          <a:bodyPr bIns="91425" rIns="91425" lIns="91425" tIns="91425" anchor="ctr" anchorCtr="0"/>
          <a:lstStyle>
            <a:lvl1pPr algn="r" rtl="0" marR="0" indent="0" marL="0">
              <a:defRPr strike="noStrike" u="none" b="0" cap="none" baseline="0" sz="1400" i="0">
                <a:solidFill>
                  <a:srgbClr val="424456"/>
                </a:solidFill>
                <a:latin typeface="Cambria"/>
                <a:ea typeface="Cambria"/>
                <a:cs typeface="Cambria"/>
                <a:sym typeface="Cambria"/>
              </a:defRPr>
            </a:lvl1pPr>
            <a:lvl2pPr>
              <a:defRPr/>
            </a:lvl2pPr>
            <a:lvl3pPr>
              <a:defRPr/>
            </a:lvl3pPr>
            <a:lvl4pPr>
              <a:defRPr/>
            </a:lvl4pPr>
            <a:lvl5pPr>
              <a:defRPr/>
            </a:lvl5pPr>
            <a:lvl6pPr>
              <a:defRPr/>
            </a:lvl6pPr>
            <a:lvl7pPr>
              <a:defRPr/>
            </a:lvl7pPr>
            <a:lvl8pPr>
              <a:defRPr/>
            </a:lvl8pPr>
            <a:lvl9pPr>
              <a:defRPr/>
            </a:lvl9pPr>
          </a:lstStyle>
          <a:p/>
        </p:txBody>
      </p:sp>
      <p:sp>
        <p:nvSpPr>
          <p:cNvPr id="56" name="Shape 56"/>
          <p:cNvSpPr txBox="1"/>
          <p:nvPr>
            <p:ph idx="11" type="ftr"/>
          </p:nvPr>
        </p:nvSpPr>
        <p:spPr>
          <a:xfrm>
            <a:off y="6172200" x="800100"/>
            <a:ext cy="457200" cx="4000500"/>
          </a:xfrm>
          <a:prstGeom prst="rect">
            <a:avLst/>
          </a:prstGeom>
          <a:noFill/>
          <a:ln>
            <a:noFill/>
          </a:ln>
        </p:spPr>
        <p:txBody>
          <a:bodyPr bIns="91425" rIns="91425" lIns="91425" tIns="91425" anchor="ctr" anchorCtr="0"/>
          <a:lstStyle>
            <a:lvl1pPr algn="l" rtl="0" marR="0" indent="0" marL="0">
              <a:defRPr strike="noStrike" u="none" b="0" cap="none" baseline="0" sz="1800" i="0">
                <a:solidFill>
                  <a:schemeClr val="dk1"/>
                </a:solidFill>
                <a:latin typeface="Libre Baskerville"/>
                <a:ea typeface="Libre Baskerville"/>
                <a:cs typeface="Libre Baskerville"/>
                <a:sym typeface="Libre Baskerville"/>
              </a:defRPr>
            </a:lvl1pPr>
            <a:lvl2pPr algn="l" rtl="0" marR="0" indent="0" marL="457200">
              <a:defRPr strike="noStrike" u="none" b="0" cap="none" baseline="0" sz="1800" i="0">
                <a:solidFill>
                  <a:schemeClr val="dk1"/>
                </a:solidFill>
                <a:latin typeface="Libre Baskerville"/>
                <a:ea typeface="Libre Baskerville"/>
                <a:cs typeface="Libre Baskerville"/>
                <a:sym typeface="Libre Baskerville"/>
              </a:defRPr>
            </a:lvl2pPr>
            <a:lvl3pPr algn="l" rtl="0" marR="0" indent="0" marL="914400">
              <a:defRPr strike="noStrike" u="none" b="0" cap="none" baseline="0" sz="1800" i="0">
                <a:solidFill>
                  <a:schemeClr val="dk1"/>
                </a:solidFill>
                <a:latin typeface="Libre Baskerville"/>
                <a:ea typeface="Libre Baskerville"/>
                <a:cs typeface="Libre Baskerville"/>
                <a:sym typeface="Libre Baskerville"/>
              </a:defRPr>
            </a:lvl3pPr>
            <a:lvl4pPr algn="l" rtl="0" marR="0" indent="0" marL="1371600">
              <a:defRPr strike="noStrike" u="none" b="0" cap="none" baseline="0" sz="1800" i="0">
                <a:solidFill>
                  <a:schemeClr val="dk1"/>
                </a:solidFill>
                <a:latin typeface="Libre Baskerville"/>
                <a:ea typeface="Libre Baskerville"/>
                <a:cs typeface="Libre Baskerville"/>
                <a:sym typeface="Libre Baskerville"/>
              </a:defRPr>
            </a:lvl4pPr>
            <a:lvl5pPr algn="l" rtl="0" marR="0" indent="0" marL="1828800">
              <a:defRPr strike="noStrike" u="none" b="0" cap="none" baseline="0" sz="1800" i="0">
                <a:solidFill>
                  <a:schemeClr val="dk1"/>
                </a:solidFill>
                <a:latin typeface="Libre Baskerville"/>
                <a:ea typeface="Libre Baskerville"/>
                <a:cs typeface="Libre Baskerville"/>
                <a:sym typeface="Libre Baskerville"/>
              </a:defRPr>
            </a:lvl5pPr>
            <a:lvl6pPr algn="l" rtl="0" marR="0" indent="0" marL="2286000">
              <a:defRPr strike="noStrike" u="none" b="0" cap="none" baseline="0" sz="1800" i="0">
                <a:solidFill>
                  <a:schemeClr val="dk1"/>
                </a:solidFill>
                <a:latin typeface="Libre Baskerville"/>
                <a:ea typeface="Libre Baskerville"/>
                <a:cs typeface="Libre Baskerville"/>
                <a:sym typeface="Libre Baskerville"/>
              </a:defRPr>
            </a:lvl6pPr>
            <a:lvl7pPr algn="l" rtl="0" marR="0" indent="0" marL="2743200">
              <a:defRPr strike="noStrike" u="none" b="0" cap="none" baseline="0" sz="1800" i="0">
                <a:solidFill>
                  <a:schemeClr val="dk1"/>
                </a:solidFill>
                <a:latin typeface="Libre Baskerville"/>
                <a:ea typeface="Libre Baskerville"/>
                <a:cs typeface="Libre Baskerville"/>
                <a:sym typeface="Libre Baskerville"/>
              </a:defRPr>
            </a:lvl7pPr>
            <a:lvl8pPr algn="l" rtl="0" marR="0" indent="0" marL="3200400">
              <a:defRPr strike="noStrike" u="none" b="0" cap="none" baseline="0" sz="1800" i="0">
                <a:solidFill>
                  <a:schemeClr val="dk1"/>
                </a:solidFill>
                <a:latin typeface="Libre Baskerville"/>
                <a:ea typeface="Libre Baskerville"/>
                <a:cs typeface="Libre Baskerville"/>
                <a:sym typeface="Libre Baskerville"/>
              </a:defRPr>
            </a:lvl8pPr>
            <a:lvl9pPr algn="l" rtl="0" marR="0" indent="0" marL="3657600">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57" name="Shape 57"/>
          <p:cNvSpPr txBox="1"/>
          <p:nvPr>
            <p:ph idx="12" type="sldNum"/>
          </p:nvPr>
        </p:nvSpPr>
        <p:spPr>
          <a:xfrm>
            <a:off y="6208712" x="146050"/>
            <a:ext cy="457200" cx="457200"/>
          </a:xfrm>
          <a:prstGeom prst="rect">
            <a:avLst/>
          </a:prstGeom>
          <a:solidFill>
            <a:schemeClr val="accent1"/>
          </a:solidFill>
          <a:ln>
            <a:noFill/>
          </a:ln>
        </p:spPr>
        <p:txBody>
          <a:bodyPr bIns="91425" rIns="91425" lIns="91425" tIns="91425" anchor="ctr" anchorCtr="1"/>
          <a:lstStyle>
            <a:lvl1pPr algn="ctr" rtl="0" marR="0" indent="0" marL="0">
              <a:defRPr strike="noStrike" u="none" b="0" cap="none" baseline="0" sz="1400" i="0">
                <a:solidFill>
                  <a:srgbClr val="FFFFFF"/>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51" r:id="rId2"/>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1" name="Shape 61"/>
        <p:cNvGrpSpPr/>
        <p:nvPr/>
      </p:nvGrpSpPr>
      <p:grpSpPr>
        <a:xfrm>
          <a:off y="0" x="0"/>
          <a:ext cy="0" cx="0"/>
          <a:chOff y="0" x="0"/>
          <a:chExt cy="0" cx="0"/>
        </a:xfrm>
      </p:grpSpPr>
      <p:sp>
        <p:nvSpPr>
          <p:cNvPr id="62" name="Shape 62"/>
          <p:cNvSpPr txBox="1"/>
          <p:nvPr/>
        </p:nvSpPr>
        <p:spPr>
          <a:xfrm>
            <a:off y="0" x="0"/>
            <a:ext cy="6858000" cx="9144000"/>
          </a:xfrm>
          <a:prstGeom prst="rect">
            <a:avLst/>
          </a:prstGeom>
          <a:solidFill>
            <a:srgbClr val="FFFFFF"/>
          </a:solidFill>
          <a:ln>
            <a:noFill/>
          </a:ln>
        </p:spPr>
        <p:txBody>
          <a:bodyPr bIns="45700" rIns="91425" lIns="91425" tIns="45700" anchor="ctr" anchorCtr="0">
            <a:noAutofit/>
          </a:bodyPr>
          <a:lstStyle/>
          <a:p/>
        </p:txBody>
      </p:sp>
      <p:sp>
        <p:nvSpPr>
          <p:cNvPr id="63" name="Shape 63"/>
          <p:cNvSpPr/>
          <p:nvPr/>
        </p:nvSpPr>
        <p:spPr>
          <a:xfrm>
            <a:off y="69850" x="63500"/>
            <a:ext cy="6692899" cx="9013825"/>
          </a:xfrm>
          <a:prstGeom prst="roundRect">
            <a:avLst>
              <a:gd fmla="val 1065" name="adj"/>
            </a:avLst>
          </a:prstGeom>
          <a:solidFill>
            <a:schemeClr val="lt1"/>
          </a:solidFill>
          <a:ln w="9525" cap="sq">
            <a:solidFill>
              <a:schemeClr val="dk1"/>
            </a:solidFill>
            <a:prstDash val="solid"/>
            <a:miter/>
            <a:headEnd w="med" len="med" type="none"/>
            <a:tailEnd w="med" len="med" type="none"/>
          </a:ln>
        </p:spPr>
        <p:txBody>
          <a:bodyPr bIns="45700" rIns="91425" lIns="91425" tIns="45700" anchor="ctr" anchorCtr="0">
            <a:noAutofit/>
          </a:bodyPr>
          <a:lstStyle/>
          <a:p/>
        </p:txBody>
      </p:sp>
      <p:sp>
        <p:nvSpPr>
          <p:cNvPr id="64" name="Shape 64"/>
          <p:cNvSpPr txBox="1"/>
          <p:nvPr>
            <p:ph type="title"/>
          </p:nvPr>
        </p:nvSpPr>
        <p:spPr>
          <a:xfrm>
            <a:off y="274637" x="914400"/>
            <a:ext cy="1143000" cx="77724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4000" i="0">
                <a:solidFill>
                  <a:schemeClr val="dk2"/>
                </a:solidFill>
                <a:latin typeface="Yanone Kaffeesatz"/>
                <a:ea typeface="Yanone Kaffeesatz"/>
                <a:cs typeface="Yanone Kaffeesatz"/>
                <a:sym typeface="Yanone Kaffeesatz"/>
              </a:defRPr>
            </a:lvl1pPr>
            <a:lvl2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4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4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4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4000" i="0">
                <a:solidFill>
                  <a:schemeClr val="dk2"/>
                </a:solidFill>
                <a:latin typeface="Calibri"/>
                <a:ea typeface="Calibri"/>
                <a:cs typeface="Calibri"/>
                <a:sym typeface="Calibri"/>
              </a:defRPr>
            </a:lvl9pPr>
          </a:lstStyle>
          <a:p/>
        </p:txBody>
      </p:sp>
      <p:sp>
        <p:nvSpPr>
          <p:cNvPr id="65" name="Shape 65"/>
          <p:cNvSpPr txBox="1"/>
          <p:nvPr>
            <p:ph idx="1" type="body"/>
          </p:nvPr>
        </p:nvSpPr>
        <p:spPr>
          <a:xfrm>
            <a:off y="1447800" x="914400"/>
            <a:ext cy="4572000" cx="7772400"/>
          </a:xfrm>
          <a:prstGeom prst="rect">
            <a:avLst/>
          </a:prstGeom>
          <a:noFill/>
          <a:ln>
            <a:noFill/>
          </a:ln>
        </p:spPr>
        <p:txBody>
          <a:bodyPr bIns="91425" rIns="91425" lIns="91425" tIns="91425" anchor="t" anchorCtr="0"/>
          <a:lstStyle>
            <a:lvl1pPr algn="l" rtl="0" marR="0" indent="-187325" marL="273050">
              <a:spcBef>
                <a:spcPts val="575"/>
              </a:spcBef>
              <a:spcAft>
                <a:spcPts val="0"/>
              </a:spcAft>
              <a:buClr>
                <a:schemeClr val="accent1"/>
              </a:buClr>
              <a:buFont typeface="Arial"/>
              <a:buChar char="•"/>
              <a:defRPr strike="noStrike" u="none" b="0" cap="none" baseline="0" sz="2600" i="0">
                <a:solidFill>
                  <a:schemeClr val="dk1"/>
                </a:solidFill>
                <a:latin typeface="Libre Baskerville"/>
                <a:ea typeface="Libre Baskerville"/>
                <a:cs typeface="Libre Baskerville"/>
                <a:sym typeface="Libre Baskerville"/>
              </a:defRPr>
            </a:lvl1pPr>
            <a:lvl2pPr algn="l" rtl="0" marR="0" indent="-153987" marL="547688">
              <a:spcBef>
                <a:spcPts val="375"/>
              </a:spcBef>
              <a:spcAft>
                <a:spcPts val="0"/>
              </a:spcAft>
              <a:buClr>
                <a:schemeClr val="accent2"/>
              </a:buClr>
              <a:buFont typeface="Arial"/>
              <a:buChar char="•"/>
              <a:defRPr strike="noStrike" u="none" b="0" cap="none" baseline="0" sz="2400" i="0">
                <a:solidFill>
                  <a:schemeClr val="dk1"/>
                </a:solidFill>
                <a:latin typeface="Libre Baskerville"/>
                <a:ea typeface="Libre Baskerville"/>
                <a:cs typeface="Libre Baskerville"/>
                <a:sym typeface="Libre Baskerville"/>
              </a:defRPr>
            </a:lvl2pPr>
            <a:lvl3pPr algn="l" rtl="0" marR="0" indent="-174625" marL="822325">
              <a:spcBef>
                <a:spcPts val="375"/>
              </a:spcBef>
              <a:spcAft>
                <a:spcPts val="0"/>
              </a:spcAft>
              <a:buClr>
                <a:srgbClr val="B3B3C4"/>
              </a:buClr>
              <a:buFont typeface="Arial"/>
              <a:buChar char="•"/>
              <a:defRPr strike="noStrike" u="none" b="0" cap="none" baseline="0" sz="2000" i="0">
                <a:solidFill>
                  <a:schemeClr val="dk1"/>
                </a:solidFill>
                <a:latin typeface="Libre Baskerville"/>
                <a:ea typeface="Libre Baskerville"/>
                <a:cs typeface="Libre Baskerville"/>
                <a:sym typeface="Libre Baskerville"/>
              </a:defRPr>
            </a:lvl3pPr>
            <a:lvl4pPr algn="l" rtl="0" marR="0" indent="-173037" marL="1096963">
              <a:spcBef>
                <a:spcPts val="375"/>
              </a:spcBef>
              <a:spcAft>
                <a:spcPts val="0"/>
              </a:spcAft>
              <a:buClr>
                <a:srgbClr val="A04DA3"/>
              </a:buClr>
              <a:buFont typeface="Arial"/>
              <a:buChar char="•"/>
              <a:defRPr strike="noStrike" u="none" b="0" cap="none" baseline="0" sz="2000" i="0">
                <a:solidFill>
                  <a:schemeClr val="dk1"/>
                </a:solidFill>
                <a:latin typeface="Libre Baskerville"/>
                <a:ea typeface="Libre Baskerville"/>
                <a:cs typeface="Libre Baskerville"/>
                <a:sym typeface="Libre Baskerville"/>
              </a:defRPr>
            </a:lvl4pPr>
            <a:lvl5pPr algn="l" rtl="0" marR="0" indent="-101600" marL="1371600">
              <a:spcBef>
                <a:spcPts val="375"/>
              </a:spcBef>
              <a:spcAft>
                <a:spcPts val="0"/>
              </a:spcAft>
              <a:buClr>
                <a:srgbClr val="A04DA3"/>
              </a:buClr>
              <a:buFont typeface="Courier New"/>
              <a:buChar char="o"/>
              <a:defRPr strike="noStrike" u="none" b="0" cap="none" baseline="0" sz="2000" i="0">
                <a:solidFill>
                  <a:schemeClr val="dk1"/>
                </a:solidFill>
                <a:latin typeface="Libre Baskerville"/>
                <a:ea typeface="Libre Baskerville"/>
                <a:cs typeface="Libre Baskerville"/>
                <a:sym typeface="Libre Baskerville"/>
              </a:defRPr>
            </a:lvl5pPr>
            <a:lvl6pPr algn="l" rtl="0" marR="0" indent="-166370" marL="1645920">
              <a:spcBef>
                <a:spcPts val="370"/>
              </a:spcBef>
              <a:buClr>
                <a:schemeClr val="accent3"/>
              </a:buClr>
              <a:buFont typeface="Arial"/>
              <a:buChar char="•"/>
              <a:defRPr strike="noStrike" u="none" b="0" cap="none" baseline="0" sz="1800" i="0">
                <a:solidFill>
                  <a:schemeClr val="dk1"/>
                </a:solidFill>
                <a:latin typeface="Libre Baskerville"/>
                <a:ea typeface="Libre Baskerville"/>
                <a:cs typeface="Libre Baskerville"/>
                <a:sym typeface="Libre Baskerville"/>
              </a:defRPr>
            </a:lvl6pPr>
            <a:lvl7pPr algn="l" rtl="0" marR="0" indent="-161289" marL="1920240">
              <a:spcBef>
                <a:spcPts val="370"/>
              </a:spcBef>
              <a:buClr>
                <a:schemeClr val="accent2"/>
              </a:buClr>
              <a:buFont typeface="Arial"/>
              <a:buChar char="•"/>
              <a:defRPr strike="noStrike" u="none" b="0" cap="none" baseline="0" sz="1800" i="0">
                <a:solidFill>
                  <a:schemeClr val="dk1"/>
                </a:solidFill>
                <a:latin typeface="Libre Baskerville"/>
                <a:ea typeface="Libre Baskerville"/>
                <a:cs typeface="Libre Baskerville"/>
                <a:sym typeface="Libre Baskerville"/>
              </a:defRPr>
            </a:lvl7pPr>
            <a:lvl8pPr algn="l" rtl="0" marR="0" indent="-168910" marL="2194560">
              <a:spcBef>
                <a:spcPts val="370"/>
              </a:spcBef>
              <a:buClr>
                <a:srgbClr val="C5C5D7"/>
              </a:buClr>
              <a:buFont typeface="Arial"/>
              <a:buChar char="•"/>
              <a:defRPr strike="noStrike" u="none" b="0" cap="none" baseline="0" sz="1800" i="0">
                <a:solidFill>
                  <a:schemeClr val="dk1"/>
                </a:solidFill>
                <a:latin typeface="Libre Baskerville"/>
                <a:ea typeface="Libre Baskerville"/>
                <a:cs typeface="Libre Baskerville"/>
                <a:sym typeface="Libre Baskerville"/>
              </a:defRPr>
            </a:lvl8pPr>
            <a:lvl9pPr algn="l" rtl="0" marR="0" indent="-163829" marL="2468880">
              <a:spcBef>
                <a:spcPts val="370"/>
              </a:spcBef>
              <a:buClr>
                <a:srgbClr val="BFD4D6"/>
              </a:buClr>
              <a:buFont typeface="Arial"/>
              <a:buChar char="•"/>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66" name="Shape 66"/>
          <p:cNvSpPr txBox="1"/>
          <p:nvPr>
            <p:ph idx="10" type="dt"/>
          </p:nvPr>
        </p:nvSpPr>
        <p:spPr>
          <a:xfrm>
            <a:off y="6191250" x="6172200"/>
            <a:ext cy="476249" cx="2476500"/>
          </a:xfrm>
          <a:prstGeom prst="rect">
            <a:avLst/>
          </a:prstGeom>
          <a:noFill/>
          <a:ln>
            <a:noFill/>
          </a:ln>
        </p:spPr>
        <p:txBody>
          <a:bodyPr bIns="91425" rIns="91425" lIns="91425" tIns="91425" anchor="ctr" anchorCtr="0"/>
          <a:lstStyle>
            <a:lvl1pPr algn="r" rtl="0" marR="0" indent="0" marL="0">
              <a:defRPr strike="noStrike" u="none" b="0" cap="none" baseline="0" sz="1400" i="0">
                <a:solidFill>
                  <a:srgbClr val="424456"/>
                </a:solidFill>
                <a:latin typeface="Cambria"/>
                <a:ea typeface="Cambria"/>
                <a:cs typeface="Cambria"/>
                <a:sym typeface="Cambria"/>
              </a:defRPr>
            </a:lvl1pPr>
            <a:lvl2pPr>
              <a:defRPr/>
            </a:lvl2pPr>
            <a:lvl3pPr>
              <a:defRPr/>
            </a:lvl3pPr>
            <a:lvl4pPr>
              <a:defRPr/>
            </a:lvl4pPr>
            <a:lvl5pPr>
              <a:defRPr/>
            </a:lvl5pPr>
            <a:lvl6pPr>
              <a:defRPr/>
            </a:lvl6pPr>
            <a:lvl7pPr>
              <a:defRPr/>
            </a:lvl7pPr>
            <a:lvl8pPr>
              <a:defRPr/>
            </a:lvl8pPr>
            <a:lvl9pPr>
              <a:defRPr/>
            </a:lvl9pPr>
          </a:lstStyle>
          <a:p/>
        </p:txBody>
      </p:sp>
      <p:sp>
        <p:nvSpPr>
          <p:cNvPr id="67" name="Shape 67"/>
          <p:cNvSpPr txBox="1"/>
          <p:nvPr>
            <p:ph idx="11" type="ftr"/>
          </p:nvPr>
        </p:nvSpPr>
        <p:spPr>
          <a:xfrm>
            <a:off y="6172200" x="914400"/>
            <a:ext cy="457200" cx="3962399"/>
          </a:xfrm>
          <a:prstGeom prst="rect">
            <a:avLst/>
          </a:prstGeom>
          <a:noFill/>
          <a:ln>
            <a:noFill/>
          </a:ln>
        </p:spPr>
        <p:txBody>
          <a:bodyPr bIns="91425" rIns="91425" lIns="91425" tIns="91425" anchor="ctr" anchorCtr="0"/>
          <a:lstStyle>
            <a:lvl1pPr algn="l" rtl="0" marR="0" indent="0" marL="0">
              <a:defRPr strike="noStrike" u="none" b="0" cap="none" baseline="0" sz="1800" i="0">
                <a:solidFill>
                  <a:schemeClr val="dk1"/>
                </a:solidFill>
                <a:latin typeface="Libre Baskerville"/>
                <a:ea typeface="Libre Baskerville"/>
                <a:cs typeface="Libre Baskerville"/>
                <a:sym typeface="Libre Baskerville"/>
              </a:defRPr>
            </a:lvl1pPr>
            <a:lvl2pPr algn="l" rtl="0" marR="0" indent="0" marL="457200">
              <a:defRPr strike="noStrike" u="none" b="0" cap="none" baseline="0" sz="1800" i="0">
                <a:solidFill>
                  <a:schemeClr val="dk1"/>
                </a:solidFill>
                <a:latin typeface="Libre Baskerville"/>
                <a:ea typeface="Libre Baskerville"/>
                <a:cs typeface="Libre Baskerville"/>
                <a:sym typeface="Libre Baskerville"/>
              </a:defRPr>
            </a:lvl2pPr>
            <a:lvl3pPr algn="l" rtl="0" marR="0" indent="0" marL="914400">
              <a:defRPr strike="noStrike" u="none" b="0" cap="none" baseline="0" sz="1800" i="0">
                <a:solidFill>
                  <a:schemeClr val="dk1"/>
                </a:solidFill>
                <a:latin typeface="Libre Baskerville"/>
                <a:ea typeface="Libre Baskerville"/>
                <a:cs typeface="Libre Baskerville"/>
                <a:sym typeface="Libre Baskerville"/>
              </a:defRPr>
            </a:lvl3pPr>
            <a:lvl4pPr algn="l" rtl="0" marR="0" indent="0" marL="1371600">
              <a:defRPr strike="noStrike" u="none" b="0" cap="none" baseline="0" sz="1800" i="0">
                <a:solidFill>
                  <a:schemeClr val="dk1"/>
                </a:solidFill>
                <a:latin typeface="Libre Baskerville"/>
                <a:ea typeface="Libre Baskerville"/>
                <a:cs typeface="Libre Baskerville"/>
                <a:sym typeface="Libre Baskerville"/>
              </a:defRPr>
            </a:lvl4pPr>
            <a:lvl5pPr algn="l" rtl="0" marR="0" indent="0" marL="1828800">
              <a:defRPr strike="noStrike" u="none" b="0" cap="none" baseline="0" sz="1800" i="0">
                <a:solidFill>
                  <a:schemeClr val="dk1"/>
                </a:solidFill>
                <a:latin typeface="Libre Baskerville"/>
                <a:ea typeface="Libre Baskerville"/>
                <a:cs typeface="Libre Baskerville"/>
                <a:sym typeface="Libre Baskerville"/>
              </a:defRPr>
            </a:lvl5pPr>
            <a:lvl6pPr algn="l" rtl="0" marR="0" indent="0" marL="2286000">
              <a:defRPr strike="noStrike" u="none" b="0" cap="none" baseline="0" sz="1800" i="0">
                <a:solidFill>
                  <a:schemeClr val="dk1"/>
                </a:solidFill>
                <a:latin typeface="Libre Baskerville"/>
                <a:ea typeface="Libre Baskerville"/>
                <a:cs typeface="Libre Baskerville"/>
                <a:sym typeface="Libre Baskerville"/>
              </a:defRPr>
            </a:lvl6pPr>
            <a:lvl7pPr algn="l" rtl="0" marR="0" indent="0" marL="2743200">
              <a:defRPr strike="noStrike" u="none" b="0" cap="none" baseline="0" sz="1800" i="0">
                <a:solidFill>
                  <a:schemeClr val="dk1"/>
                </a:solidFill>
                <a:latin typeface="Libre Baskerville"/>
                <a:ea typeface="Libre Baskerville"/>
                <a:cs typeface="Libre Baskerville"/>
                <a:sym typeface="Libre Baskerville"/>
              </a:defRPr>
            </a:lvl7pPr>
            <a:lvl8pPr algn="l" rtl="0" marR="0" indent="0" marL="3200400">
              <a:defRPr strike="noStrike" u="none" b="0" cap="none" baseline="0" sz="1800" i="0">
                <a:solidFill>
                  <a:schemeClr val="dk1"/>
                </a:solidFill>
                <a:latin typeface="Libre Baskerville"/>
                <a:ea typeface="Libre Baskerville"/>
                <a:cs typeface="Libre Baskerville"/>
                <a:sym typeface="Libre Baskerville"/>
              </a:defRPr>
            </a:lvl8pPr>
            <a:lvl9pPr algn="l" rtl="0" marR="0" indent="0" marL="3657600">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68" name="Shape 68"/>
          <p:cNvSpPr txBox="1"/>
          <p:nvPr>
            <p:ph idx="12" type="sldNum"/>
          </p:nvPr>
        </p:nvSpPr>
        <p:spPr>
          <a:xfrm>
            <a:off y="6210300" x="146050"/>
            <a:ext cy="457200" cx="457200"/>
          </a:xfrm>
          <a:prstGeom prst="rect">
            <a:avLst/>
          </a:prstGeom>
          <a:solidFill>
            <a:schemeClr val="accent1"/>
          </a:solidFill>
          <a:ln>
            <a:noFill/>
          </a:ln>
        </p:spPr>
        <p:txBody>
          <a:bodyPr bIns="91425" rIns="91425" lIns="91425" tIns="91425" anchor="ctr" anchorCtr="1"/>
          <a:lstStyle>
            <a:lvl1pPr algn="ctr" rtl="0" marR="0" indent="0" marL="0">
              <a:defRPr strike="noStrike" u="none" b="0" cap="none" baseline="0" sz="1400" i="0">
                <a:solidFill>
                  <a:srgbClr val="FFFFFF"/>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52" r:id="rId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3" name="Shape 73"/>
        <p:cNvGrpSpPr/>
        <p:nvPr/>
      </p:nvGrpSpPr>
      <p:grpSpPr>
        <a:xfrm>
          <a:off y="0" x="0"/>
          <a:ext cy="0" cx="0"/>
          <a:chOff y="0" x="0"/>
          <a:chExt cy="0" cx="0"/>
        </a:xfrm>
      </p:grpSpPr>
      <p:sp>
        <p:nvSpPr>
          <p:cNvPr id="74" name="Shape 74"/>
          <p:cNvSpPr txBox="1"/>
          <p:nvPr/>
        </p:nvSpPr>
        <p:spPr>
          <a:xfrm>
            <a:off y="0" x="0"/>
            <a:ext cy="6858000" cx="9144000"/>
          </a:xfrm>
          <a:prstGeom prst="rect">
            <a:avLst/>
          </a:prstGeom>
          <a:solidFill>
            <a:srgbClr val="FFFFFF"/>
          </a:solidFill>
          <a:ln>
            <a:noFill/>
          </a:ln>
        </p:spPr>
        <p:txBody>
          <a:bodyPr bIns="45700" rIns="91425" lIns="91425" tIns="45700" anchor="ctr" anchorCtr="0">
            <a:noAutofit/>
          </a:bodyPr>
          <a:lstStyle/>
          <a:p/>
        </p:txBody>
      </p:sp>
      <p:sp>
        <p:nvSpPr>
          <p:cNvPr id="75" name="Shape 75"/>
          <p:cNvSpPr/>
          <p:nvPr/>
        </p:nvSpPr>
        <p:spPr>
          <a:xfrm>
            <a:off y="69850" x="63500"/>
            <a:ext cy="6692899" cx="9013825"/>
          </a:xfrm>
          <a:prstGeom prst="roundRect">
            <a:avLst>
              <a:gd fmla="val 1065" name="adj"/>
            </a:avLst>
          </a:prstGeom>
          <a:solidFill>
            <a:schemeClr val="lt1"/>
          </a:solidFill>
          <a:ln w="9525" cap="sq">
            <a:solidFill>
              <a:schemeClr val="dk1"/>
            </a:solidFill>
            <a:prstDash val="solid"/>
            <a:miter/>
            <a:headEnd w="med" len="med" type="none"/>
            <a:tailEnd w="med" len="med" type="none"/>
          </a:ln>
        </p:spPr>
        <p:txBody>
          <a:bodyPr bIns="45700" rIns="91425" lIns="91425" tIns="45700" anchor="ctr" anchorCtr="0">
            <a:noAutofit/>
          </a:bodyPr>
          <a:lstStyle/>
          <a:p/>
        </p:txBody>
      </p:sp>
      <p:sp>
        <p:nvSpPr>
          <p:cNvPr id="76" name="Shape 76"/>
          <p:cNvSpPr txBox="1"/>
          <p:nvPr>
            <p:ph type="title"/>
          </p:nvPr>
        </p:nvSpPr>
        <p:spPr>
          <a:xfrm>
            <a:off y="274637" x="914400"/>
            <a:ext cy="1143000" cx="77724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4000" i="0">
                <a:solidFill>
                  <a:schemeClr val="dk2"/>
                </a:solidFill>
                <a:latin typeface="Yanone Kaffeesatz"/>
                <a:ea typeface="Yanone Kaffeesatz"/>
                <a:cs typeface="Yanone Kaffeesatz"/>
                <a:sym typeface="Yanone Kaffeesatz"/>
              </a:defRPr>
            </a:lvl1pPr>
            <a:lvl2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4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4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4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4000" i="0">
                <a:solidFill>
                  <a:schemeClr val="dk2"/>
                </a:solidFill>
                <a:latin typeface="Calibri"/>
                <a:ea typeface="Calibri"/>
                <a:cs typeface="Calibri"/>
                <a:sym typeface="Calibri"/>
              </a:defRPr>
            </a:lvl9pPr>
          </a:lstStyle>
          <a:p/>
        </p:txBody>
      </p:sp>
      <p:sp>
        <p:nvSpPr>
          <p:cNvPr id="77" name="Shape 77"/>
          <p:cNvSpPr txBox="1"/>
          <p:nvPr>
            <p:ph idx="1" type="body"/>
          </p:nvPr>
        </p:nvSpPr>
        <p:spPr>
          <a:xfrm>
            <a:off y="1447800" x="914400"/>
            <a:ext cy="4572000" cx="7772400"/>
          </a:xfrm>
          <a:prstGeom prst="rect">
            <a:avLst/>
          </a:prstGeom>
          <a:noFill/>
          <a:ln>
            <a:noFill/>
          </a:ln>
        </p:spPr>
        <p:txBody>
          <a:bodyPr bIns="91425" rIns="91425" lIns="91425" tIns="91425" anchor="t" anchorCtr="0"/>
          <a:lstStyle>
            <a:lvl1pPr algn="l" rtl="0" marR="0" indent="-187325" marL="273050">
              <a:spcBef>
                <a:spcPts val="575"/>
              </a:spcBef>
              <a:spcAft>
                <a:spcPts val="0"/>
              </a:spcAft>
              <a:buClr>
                <a:schemeClr val="accent1"/>
              </a:buClr>
              <a:buFont typeface="Arial"/>
              <a:buChar char="•"/>
              <a:defRPr strike="noStrike" u="none" b="0" cap="none" baseline="0" sz="2600" i="0">
                <a:solidFill>
                  <a:schemeClr val="dk1"/>
                </a:solidFill>
                <a:latin typeface="Libre Baskerville"/>
                <a:ea typeface="Libre Baskerville"/>
                <a:cs typeface="Libre Baskerville"/>
                <a:sym typeface="Libre Baskerville"/>
              </a:defRPr>
            </a:lvl1pPr>
            <a:lvl2pPr algn="l" rtl="0" marR="0" indent="-153987" marL="547688">
              <a:spcBef>
                <a:spcPts val="375"/>
              </a:spcBef>
              <a:spcAft>
                <a:spcPts val="0"/>
              </a:spcAft>
              <a:buClr>
                <a:schemeClr val="accent2"/>
              </a:buClr>
              <a:buFont typeface="Arial"/>
              <a:buChar char="•"/>
              <a:defRPr strike="noStrike" u="none" b="0" cap="none" baseline="0" sz="2400" i="0">
                <a:solidFill>
                  <a:schemeClr val="dk1"/>
                </a:solidFill>
                <a:latin typeface="Libre Baskerville"/>
                <a:ea typeface="Libre Baskerville"/>
                <a:cs typeface="Libre Baskerville"/>
                <a:sym typeface="Libre Baskerville"/>
              </a:defRPr>
            </a:lvl2pPr>
            <a:lvl3pPr algn="l" rtl="0" marR="0" indent="-174625" marL="822325">
              <a:spcBef>
                <a:spcPts val="375"/>
              </a:spcBef>
              <a:spcAft>
                <a:spcPts val="0"/>
              </a:spcAft>
              <a:buClr>
                <a:srgbClr val="B3B3C4"/>
              </a:buClr>
              <a:buFont typeface="Arial"/>
              <a:buChar char="•"/>
              <a:defRPr strike="noStrike" u="none" b="0" cap="none" baseline="0" sz="2000" i="0">
                <a:solidFill>
                  <a:schemeClr val="dk1"/>
                </a:solidFill>
                <a:latin typeface="Libre Baskerville"/>
                <a:ea typeface="Libre Baskerville"/>
                <a:cs typeface="Libre Baskerville"/>
                <a:sym typeface="Libre Baskerville"/>
              </a:defRPr>
            </a:lvl3pPr>
            <a:lvl4pPr algn="l" rtl="0" marR="0" indent="-173037" marL="1096963">
              <a:spcBef>
                <a:spcPts val="375"/>
              </a:spcBef>
              <a:spcAft>
                <a:spcPts val="0"/>
              </a:spcAft>
              <a:buClr>
                <a:srgbClr val="A04DA3"/>
              </a:buClr>
              <a:buFont typeface="Arial"/>
              <a:buChar char="•"/>
              <a:defRPr strike="noStrike" u="none" b="0" cap="none" baseline="0" sz="2000" i="0">
                <a:solidFill>
                  <a:schemeClr val="dk1"/>
                </a:solidFill>
                <a:latin typeface="Libre Baskerville"/>
                <a:ea typeface="Libre Baskerville"/>
                <a:cs typeface="Libre Baskerville"/>
                <a:sym typeface="Libre Baskerville"/>
              </a:defRPr>
            </a:lvl4pPr>
            <a:lvl5pPr algn="l" rtl="0" marR="0" indent="-101600" marL="1371600">
              <a:spcBef>
                <a:spcPts val="375"/>
              </a:spcBef>
              <a:spcAft>
                <a:spcPts val="0"/>
              </a:spcAft>
              <a:buClr>
                <a:srgbClr val="A04DA3"/>
              </a:buClr>
              <a:buFont typeface="Courier New"/>
              <a:buChar char="o"/>
              <a:defRPr strike="noStrike" u="none" b="0" cap="none" baseline="0" sz="2000" i="0">
                <a:solidFill>
                  <a:schemeClr val="dk1"/>
                </a:solidFill>
                <a:latin typeface="Libre Baskerville"/>
                <a:ea typeface="Libre Baskerville"/>
                <a:cs typeface="Libre Baskerville"/>
                <a:sym typeface="Libre Baskerville"/>
              </a:defRPr>
            </a:lvl5pPr>
            <a:lvl6pPr algn="l" rtl="0" marR="0" indent="-166370" marL="1645920">
              <a:spcBef>
                <a:spcPts val="370"/>
              </a:spcBef>
              <a:buClr>
                <a:schemeClr val="accent3"/>
              </a:buClr>
              <a:buFont typeface="Arial"/>
              <a:buChar char="•"/>
              <a:defRPr strike="noStrike" u="none" b="0" cap="none" baseline="0" sz="1800" i="0">
                <a:solidFill>
                  <a:schemeClr val="dk1"/>
                </a:solidFill>
                <a:latin typeface="Libre Baskerville"/>
                <a:ea typeface="Libre Baskerville"/>
                <a:cs typeface="Libre Baskerville"/>
                <a:sym typeface="Libre Baskerville"/>
              </a:defRPr>
            </a:lvl6pPr>
            <a:lvl7pPr algn="l" rtl="0" marR="0" indent="-161289" marL="1920240">
              <a:spcBef>
                <a:spcPts val="370"/>
              </a:spcBef>
              <a:buClr>
                <a:schemeClr val="accent2"/>
              </a:buClr>
              <a:buFont typeface="Arial"/>
              <a:buChar char="•"/>
              <a:defRPr strike="noStrike" u="none" b="0" cap="none" baseline="0" sz="1800" i="0">
                <a:solidFill>
                  <a:schemeClr val="dk1"/>
                </a:solidFill>
                <a:latin typeface="Libre Baskerville"/>
                <a:ea typeface="Libre Baskerville"/>
                <a:cs typeface="Libre Baskerville"/>
                <a:sym typeface="Libre Baskerville"/>
              </a:defRPr>
            </a:lvl7pPr>
            <a:lvl8pPr algn="l" rtl="0" marR="0" indent="-168910" marL="2194560">
              <a:spcBef>
                <a:spcPts val="370"/>
              </a:spcBef>
              <a:buClr>
                <a:srgbClr val="C5C5D7"/>
              </a:buClr>
              <a:buFont typeface="Arial"/>
              <a:buChar char="•"/>
              <a:defRPr strike="noStrike" u="none" b="0" cap="none" baseline="0" sz="1800" i="0">
                <a:solidFill>
                  <a:schemeClr val="dk1"/>
                </a:solidFill>
                <a:latin typeface="Libre Baskerville"/>
                <a:ea typeface="Libre Baskerville"/>
                <a:cs typeface="Libre Baskerville"/>
                <a:sym typeface="Libre Baskerville"/>
              </a:defRPr>
            </a:lvl8pPr>
            <a:lvl9pPr algn="l" rtl="0" marR="0" indent="-163829" marL="2468880">
              <a:spcBef>
                <a:spcPts val="370"/>
              </a:spcBef>
              <a:buClr>
                <a:srgbClr val="BFD4D6"/>
              </a:buClr>
              <a:buFont typeface="Arial"/>
              <a:buChar char="•"/>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78" name="Shape 78"/>
          <p:cNvSpPr txBox="1"/>
          <p:nvPr>
            <p:ph idx="10" type="dt"/>
          </p:nvPr>
        </p:nvSpPr>
        <p:spPr>
          <a:xfrm>
            <a:off y="6191250" x="6172200"/>
            <a:ext cy="476249" cx="2476500"/>
          </a:xfrm>
          <a:prstGeom prst="rect">
            <a:avLst/>
          </a:prstGeom>
          <a:noFill/>
          <a:ln>
            <a:noFill/>
          </a:ln>
        </p:spPr>
        <p:txBody>
          <a:bodyPr bIns="91425" rIns="91425" lIns="91425" tIns="91425" anchor="ctr" anchorCtr="0"/>
          <a:lstStyle>
            <a:lvl1pPr algn="r" rtl="0" marR="0" indent="0" marL="0">
              <a:defRPr strike="noStrike" u="none" b="0" cap="none" baseline="0" sz="1400" i="0">
                <a:solidFill>
                  <a:srgbClr val="424456"/>
                </a:solidFill>
                <a:latin typeface="Cambria"/>
                <a:ea typeface="Cambria"/>
                <a:cs typeface="Cambria"/>
                <a:sym typeface="Cambria"/>
              </a:defRPr>
            </a:lvl1pPr>
            <a:lvl2pPr>
              <a:defRPr/>
            </a:lvl2pPr>
            <a:lvl3pPr>
              <a:defRPr/>
            </a:lvl3pPr>
            <a:lvl4pPr>
              <a:defRPr/>
            </a:lvl4pPr>
            <a:lvl5pPr>
              <a:defRPr/>
            </a:lvl5pPr>
            <a:lvl6pPr>
              <a:defRPr/>
            </a:lvl6pPr>
            <a:lvl7pPr>
              <a:defRPr/>
            </a:lvl7pPr>
            <a:lvl8pPr>
              <a:defRPr/>
            </a:lvl8pPr>
            <a:lvl9pPr>
              <a:defRPr/>
            </a:lvl9pPr>
          </a:lstStyle>
          <a:p/>
        </p:txBody>
      </p:sp>
      <p:sp>
        <p:nvSpPr>
          <p:cNvPr id="79" name="Shape 79"/>
          <p:cNvSpPr txBox="1"/>
          <p:nvPr>
            <p:ph idx="11" type="ftr"/>
          </p:nvPr>
        </p:nvSpPr>
        <p:spPr>
          <a:xfrm>
            <a:off y="6172200" x="914400"/>
            <a:ext cy="457200" cx="3962399"/>
          </a:xfrm>
          <a:prstGeom prst="rect">
            <a:avLst/>
          </a:prstGeom>
          <a:noFill/>
          <a:ln>
            <a:noFill/>
          </a:ln>
        </p:spPr>
        <p:txBody>
          <a:bodyPr bIns="91425" rIns="91425" lIns="91425" tIns="91425" anchor="ctr" anchorCtr="0"/>
          <a:lstStyle>
            <a:lvl1pPr algn="l" rtl="0" marR="0" indent="0" marL="0">
              <a:defRPr strike="noStrike" u="none" b="0" cap="none" baseline="0" sz="1800" i="0">
                <a:solidFill>
                  <a:schemeClr val="dk1"/>
                </a:solidFill>
                <a:latin typeface="Libre Baskerville"/>
                <a:ea typeface="Libre Baskerville"/>
                <a:cs typeface="Libre Baskerville"/>
                <a:sym typeface="Libre Baskerville"/>
              </a:defRPr>
            </a:lvl1pPr>
            <a:lvl2pPr algn="l" rtl="0" marR="0" indent="0" marL="457200">
              <a:defRPr strike="noStrike" u="none" b="0" cap="none" baseline="0" sz="1800" i="0">
                <a:solidFill>
                  <a:schemeClr val="dk1"/>
                </a:solidFill>
                <a:latin typeface="Libre Baskerville"/>
                <a:ea typeface="Libre Baskerville"/>
                <a:cs typeface="Libre Baskerville"/>
                <a:sym typeface="Libre Baskerville"/>
              </a:defRPr>
            </a:lvl2pPr>
            <a:lvl3pPr algn="l" rtl="0" marR="0" indent="0" marL="914400">
              <a:defRPr strike="noStrike" u="none" b="0" cap="none" baseline="0" sz="1800" i="0">
                <a:solidFill>
                  <a:schemeClr val="dk1"/>
                </a:solidFill>
                <a:latin typeface="Libre Baskerville"/>
                <a:ea typeface="Libre Baskerville"/>
                <a:cs typeface="Libre Baskerville"/>
                <a:sym typeface="Libre Baskerville"/>
              </a:defRPr>
            </a:lvl3pPr>
            <a:lvl4pPr algn="l" rtl="0" marR="0" indent="0" marL="1371600">
              <a:defRPr strike="noStrike" u="none" b="0" cap="none" baseline="0" sz="1800" i="0">
                <a:solidFill>
                  <a:schemeClr val="dk1"/>
                </a:solidFill>
                <a:latin typeface="Libre Baskerville"/>
                <a:ea typeface="Libre Baskerville"/>
                <a:cs typeface="Libre Baskerville"/>
                <a:sym typeface="Libre Baskerville"/>
              </a:defRPr>
            </a:lvl4pPr>
            <a:lvl5pPr algn="l" rtl="0" marR="0" indent="0" marL="1828800">
              <a:defRPr strike="noStrike" u="none" b="0" cap="none" baseline="0" sz="1800" i="0">
                <a:solidFill>
                  <a:schemeClr val="dk1"/>
                </a:solidFill>
                <a:latin typeface="Libre Baskerville"/>
                <a:ea typeface="Libre Baskerville"/>
                <a:cs typeface="Libre Baskerville"/>
                <a:sym typeface="Libre Baskerville"/>
              </a:defRPr>
            </a:lvl5pPr>
            <a:lvl6pPr algn="l" rtl="0" marR="0" indent="0" marL="2286000">
              <a:defRPr strike="noStrike" u="none" b="0" cap="none" baseline="0" sz="1800" i="0">
                <a:solidFill>
                  <a:schemeClr val="dk1"/>
                </a:solidFill>
                <a:latin typeface="Libre Baskerville"/>
                <a:ea typeface="Libre Baskerville"/>
                <a:cs typeface="Libre Baskerville"/>
                <a:sym typeface="Libre Baskerville"/>
              </a:defRPr>
            </a:lvl6pPr>
            <a:lvl7pPr algn="l" rtl="0" marR="0" indent="0" marL="2743200">
              <a:defRPr strike="noStrike" u="none" b="0" cap="none" baseline="0" sz="1800" i="0">
                <a:solidFill>
                  <a:schemeClr val="dk1"/>
                </a:solidFill>
                <a:latin typeface="Libre Baskerville"/>
                <a:ea typeface="Libre Baskerville"/>
                <a:cs typeface="Libre Baskerville"/>
                <a:sym typeface="Libre Baskerville"/>
              </a:defRPr>
            </a:lvl7pPr>
            <a:lvl8pPr algn="l" rtl="0" marR="0" indent="0" marL="3200400">
              <a:defRPr strike="noStrike" u="none" b="0" cap="none" baseline="0" sz="1800" i="0">
                <a:solidFill>
                  <a:schemeClr val="dk1"/>
                </a:solidFill>
                <a:latin typeface="Libre Baskerville"/>
                <a:ea typeface="Libre Baskerville"/>
                <a:cs typeface="Libre Baskerville"/>
                <a:sym typeface="Libre Baskerville"/>
              </a:defRPr>
            </a:lvl8pPr>
            <a:lvl9pPr algn="l" rtl="0" marR="0" indent="0" marL="3657600">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80" name="Shape 80"/>
          <p:cNvSpPr txBox="1"/>
          <p:nvPr>
            <p:ph idx="12" type="sldNum"/>
          </p:nvPr>
        </p:nvSpPr>
        <p:spPr>
          <a:xfrm>
            <a:off y="6210300" x="146050"/>
            <a:ext cy="457200" cx="457200"/>
          </a:xfrm>
          <a:prstGeom prst="rect">
            <a:avLst/>
          </a:prstGeom>
          <a:solidFill>
            <a:schemeClr val="accent1"/>
          </a:solidFill>
          <a:ln>
            <a:noFill/>
          </a:ln>
        </p:spPr>
        <p:txBody>
          <a:bodyPr bIns="91425" rIns="91425" lIns="91425" tIns="91425" anchor="ctr" anchorCtr="1"/>
          <a:lstStyle>
            <a:lvl1pPr algn="ctr" rtl="0" marR="0" indent="0" marL="0">
              <a:defRPr strike="noStrike" u="none" b="0" cap="none" baseline="0" sz="1400" i="0">
                <a:solidFill>
                  <a:srgbClr val="FFFFFF"/>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53" r:id="rId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7" name="Shape 87"/>
        <p:cNvGrpSpPr/>
        <p:nvPr/>
      </p:nvGrpSpPr>
      <p:grpSpPr>
        <a:xfrm>
          <a:off y="0" x="0"/>
          <a:ext cy="0" cx="0"/>
          <a:chOff y="0" x="0"/>
          <a:chExt cy="0" cx="0"/>
        </a:xfrm>
      </p:grpSpPr>
      <p:sp>
        <p:nvSpPr>
          <p:cNvPr id="88" name="Shape 88"/>
          <p:cNvSpPr txBox="1"/>
          <p:nvPr/>
        </p:nvSpPr>
        <p:spPr>
          <a:xfrm>
            <a:off y="0" x="0"/>
            <a:ext cy="6858000" cx="9144000"/>
          </a:xfrm>
          <a:prstGeom prst="rect">
            <a:avLst/>
          </a:prstGeom>
          <a:solidFill>
            <a:srgbClr val="FFFFFF"/>
          </a:solidFill>
          <a:ln>
            <a:noFill/>
          </a:ln>
        </p:spPr>
        <p:txBody>
          <a:bodyPr bIns="45700" rIns="91425" lIns="91425" tIns="45700" anchor="ctr" anchorCtr="0">
            <a:noAutofit/>
          </a:bodyPr>
          <a:lstStyle/>
          <a:p/>
        </p:txBody>
      </p:sp>
      <p:sp>
        <p:nvSpPr>
          <p:cNvPr id="89" name="Shape 89"/>
          <p:cNvSpPr/>
          <p:nvPr/>
        </p:nvSpPr>
        <p:spPr>
          <a:xfrm>
            <a:off y="69850" x="63500"/>
            <a:ext cy="6692899" cx="9013825"/>
          </a:xfrm>
          <a:prstGeom prst="roundRect">
            <a:avLst>
              <a:gd fmla="val 1065" name="adj"/>
            </a:avLst>
          </a:prstGeom>
          <a:solidFill>
            <a:schemeClr val="lt1"/>
          </a:solidFill>
          <a:ln w="9525" cap="sq">
            <a:solidFill>
              <a:schemeClr val="dk1"/>
            </a:solidFill>
            <a:prstDash val="solid"/>
            <a:miter/>
            <a:headEnd w="med" len="med" type="none"/>
            <a:tailEnd w="med" len="med" type="none"/>
          </a:ln>
        </p:spPr>
        <p:txBody>
          <a:bodyPr bIns="45700" rIns="91425" lIns="91425" tIns="45700" anchor="ctr" anchorCtr="0">
            <a:noAutofit/>
          </a:bodyPr>
          <a:lstStyle/>
          <a:p/>
        </p:txBody>
      </p:sp>
      <p:sp>
        <p:nvSpPr>
          <p:cNvPr id="90" name="Shape 90"/>
          <p:cNvSpPr txBox="1"/>
          <p:nvPr>
            <p:ph type="title"/>
          </p:nvPr>
        </p:nvSpPr>
        <p:spPr>
          <a:xfrm>
            <a:off y="274637" x="914400"/>
            <a:ext cy="1143000" cx="77724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4000" i="0">
                <a:solidFill>
                  <a:schemeClr val="dk2"/>
                </a:solidFill>
                <a:latin typeface="Yanone Kaffeesatz"/>
                <a:ea typeface="Yanone Kaffeesatz"/>
                <a:cs typeface="Yanone Kaffeesatz"/>
                <a:sym typeface="Yanone Kaffeesatz"/>
              </a:defRPr>
            </a:lvl1pPr>
            <a:lvl2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4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4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4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4000" i="0">
                <a:solidFill>
                  <a:schemeClr val="dk2"/>
                </a:solidFill>
                <a:latin typeface="Calibri"/>
                <a:ea typeface="Calibri"/>
                <a:cs typeface="Calibri"/>
                <a:sym typeface="Calibri"/>
              </a:defRPr>
            </a:lvl9pPr>
          </a:lstStyle>
          <a:p/>
        </p:txBody>
      </p:sp>
      <p:sp>
        <p:nvSpPr>
          <p:cNvPr id="91" name="Shape 91"/>
          <p:cNvSpPr txBox="1"/>
          <p:nvPr>
            <p:ph idx="1" type="body"/>
          </p:nvPr>
        </p:nvSpPr>
        <p:spPr>
          <a:xfrm>
            <a:off y="1447800" x="914400"/>
            <a:ext cy="4572000" cx="7772400"/>
          </a:xfrm>
          <a:prstGeom prst="rect">
            <a:avLst/>
          </a:prstGeom>
          <a:noFill/>
          <a:ln>
            <a:noFill/>
          </a:ln>
        </p:spPr>
        <p:txBody>
          <a:bodyPr bIns="91425" rIns="91425" lIns="91425" tIns="91425" anchor="t" anchorCtr="0"/>
          <a:lstStyle>
            <a:lvl1pPr algn="l" rtl="0" marR="0" indent="-187325" marL="273050">
              <a:spcBef>
                <a:spcPts val="575"/>
              </a:spcBef>
              <a:spcAft>
                <a:spcPts val="0"/>
              </a:spcAft>
              <a:buClr>
                <a:schemeClr val="accent1"/>
              </a:buClr>
              <a:buFont typeface="Arial"/>
              <a:buChar char="•"/>
              <a:defRPr strike="noStrike" u="none" b="0" cap="none" baseline="0" sz="2600" i="0">
                <a:solidFill>
                  <a:schemeClr val="dk1"/>
                </a:solidFill>
                <a:latin typeface="Libre Baskerville"/>
                <a:ea typeface="Libre Baskerville"/>
                <a:cs typeface="Libre Baskerville"/>
                <a:sym typeface="Libre Baskerville"/>
              </a:defRPr>
            </a:lvl1pPr>
            <a:lvl2pPr algn="l" rtl="0" marR="0" indent="-153987" marL="547688">
              <a:spcBef>
                <a:spcPts val="375"/>
              </a:spcBef>
              <a:spcAft>
                <a:spcPts val="0"/>
              </a:spcAft>
              <a:buClr>
                <a:schemeClr val="accent2"/>
              </a:buClr>
              <a:buFont typeface="Arial"/>
              <a:buChar char="•"/>
              <a:defRPr strike="noStrike" u="none" b="0" cap="none" baseline="0" sz="2400" i="0">
                <a:solidFill>
                  <a:schemeClr val="dk1"/>
                </a:solidFill>
                <a:latin typeface="Libre Baskerville"/>
                <a:ea typeface="Libre Baskerville"/>
                <a:cs typeface="Libre Baskerville"/>
                <a:sym typeface="Libre Baskerville"/>
              </a:defRPr>
            </a:lvl2pPr>
            <a:lvl3pPr algn="l" rtl="0" marR="0" indent="-174625" marL="822325">
              <a:spcBef>
                <a:spcPts val="375"/>
              </a:spcBef>
              <a:spcAft>
                <a:spcPts val="0"/>
              </a:spcAft>
              <a:buClr>
                <a:srgbClr val="B3B3C4"/>
              </a:buClr>
              <a:buFont typeface="Arial"/>
              <a:buChar char="•"/>
              <a:defRPr strike="noStrike" u="none" b="0" cap="none" baseline="0" sz="2000" i="0">
                <a:solidFill>
                  <a:schemeClr val="dk1"/>
                </a:solidFill>
                <a:latin typeface="Libre Baskerville"/>
                <a:ea typeface="Libre Baskerville"/>
                <a:cs typeface="Libre Baskerville"/>
                <a:sym typeface="Libre Baskerville"/>
              </a:defRPr>
            </a:lvl3pPr>
            <a:lvl4pPr algn="l" rtl="0" marR="0" indent="-173037" marL="1096963">
              <a:spcBef>
                <a:spcPts val="375"/>
              </a:spcBef>
              <a:spcAft>
                <a:spcPts val="0"/>
              </a:spcAft>
              <a:buClr>
                <a:srgbClr val="A04DA3"/>
              </a:buClr>
              <a:buFont typeface="Arial"/>
              <a:buChar char="•"/>
              <a:defRPr strike="noStrike" u="none" b="0" cap="none" baseline="0" sz="2000" i="0">
                <a:solidFill>
                  <a:schemeClr val="dk1"/>
                </a:solidFill>
                <a:latin typeface="Libre Baskerville"/>
                <a:ea typeface="Libre Baskerville"/>
                <a:cs typeface="Libre Baskerville"/>
                <a:sym typeface="Libre Baskerville"/>
              </a:defRPr>
            </a:lvl4pPr>
            <a:lvl5pPr algn="l" rtl="0" marR="0" indent="-101600" marL="1371600">
              <a:spcBef>
                <a:spcPts val="375"/>
              </a:spcBef>
              <a:spcAft>
                <a:spcPts val="0"/>
              </a:spcAft>
              <a:buClr>
                <a:srgbClr val="A04DA3"/>
              </a:buClr>
              <a:buFont typeface="Courier New"/>
              <a:buChar char="o"/>
              <a:defRPr strike="noStrike" u="none" b="0" cap="none" baseline="0" sz="2000" i="0">
                <a:solidFill>
                  <a:schemeClr val="dk1"/>
                </a:solidFill>
                <a:latin typeface="Libre Baskerville"/>
                <a:ea typeface="Libre Baskerville"/>
                <a:cs typeface="Libre Baskerville"/>
                <a:sym typeface="Libre Baskerville"/>
              </a:defRPr>
            </a:lvl5pPr>
            <a:lvl6pPr algn="l" rtl="0" marR="0" indent="-166370" marL="1645920">
              <a:spcBef>
                <a:spcPts val="370"/>
              </a:spcBef>
              <a:buClr>
                <a:schemeClr val="accent3"/>
              </a:buClr>
              <a:buFont typeface="Arial"/>
              <a:buChar char="•"/>
              <a:defRPr strike="noStrike" u="none" b="0" cap="none" baseline="0" sz="1800" i="0">
                <a:solidFill>
                  <a:schemeClr val="dk1"/>
                </a:solidFill>
                <a:latin typeface="Libre Baskerville"/>
                <a:ea typeface="Libre Baskerville"/>
                <a:cs typeface="Libre Baskerville"/>
                <a:sym typeface="Libre Baskerville"/>
              </a:defRPr>
            </a:lvl6pPr>
            <a:lvl7pPr algn="l" rtl="0" marR="0" indent="-161289" marL="1920240">
              <a:spcBef>
                <a:spcPts val="370"/>
              </a:spcBef>
              <a:buClr>
                <a:schemeClr val="accent2"/>
              </a:buClr>
              <a:buFont typeface="Arial"/>
              <a:buChar char="•"/>
              <a:defRPr strike="noStrike" u="none" b="0" cap="none" baseline="0" sz="1800" i="0">
                <a:solidFill>
                  <a:schemeClr val="dk1"/>
                </a:solidFill>
                <a:latin typeface="Libre Baskerville"/>
                <a:ea typeface="Libre Baskerville"/>
                <a:cs typeface="Libre Baskerville"/>
                <a:sym typeface="Libre Baskerville"/>
              </a:defRPr>
            </a:lvl7pPr>
            <a:lvl8pPr algn="l" rtl="0" marR="0" indent="-168910" marL="2194560">
              <a:spcBef>
                <a:spcPts val="370"/>
              </a:spcBef>
              <a:buClr>
                <a:srgbClr val="C5C5D7"/>
              </a:buClr>
              <a:buFont typeface="Arial"/>
              <a:buChar char="•"/>
              <a:defRPr strike="noStrike" u="none" b="0" cap="none" baseline="0" sz="1800" i="0">
                <a:solidFill>
                  <a:schemeClr val="dk1"/>
                </a:solidFill>
                <a:latin typeface="Libre Baskerville"/>
                <a:ea typeface="Libre Baskerville"/>
                <a:cs typeface="Libre Baskerville"/>
                <a:sym typeface="Libre Baskerville"/>
              </a:defRPr>
            </a:lvl8pPr>
            <a:lvl9pPr algn="l" rtl="0" marR="0" indent="-163829" marL="2468880">
              <a:spcBef>
                <a:spcPts val="370"/>
              </a:spcBef>
              <a:buClr>
                <a:srgbClr val="BFD4D6"/>
              </a:buClr>
              <a:buFont typeface="Arial"/>
              <a:buChar char="•"/>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92" name="Shape 92"/>
          <p:cNvSpPr txBox="1"/>
          <p:nvPr>
            <p:ph idx="10" type="dt"/>
          </p:nvPr>
        </p:nvSpPr>
        <p:spPr>
          <a:xfrm>
            <a:off y="6191250" x="6172200"/>
            <a:ext cy="476249" cx="2476500"/>
          </a:xfrm>
          <a:prstGeom prst="rect">
            <a:avLst/>
          </a:prstGeom>
          <a:noFill/>
          <a:ln>
            <a:noFill/>
          </a:ln>
        </p:spPr>
        <p:txBody>
          <a:bodyPr bIns="91425" rIns="91425" lIns="91425" tIns="91425" anchor="ctr" anchorCtr="0"/>
          <a:lstStyle>
            <a:lvl1pPr algn="r" rtl="0" marR="0" indent="0" marL="0">
              <a:defRPr strike="noStrike" u="none" b="0" cap="none" baseline="0" sz="1400" i="0">
                <a:solidFill>
                  <a:srgbClr val="424456"/>
                </a:solidFill>
                <a:latin typeface="Cambria"/>
                <a:ea typeface="Cambria"/>
                <a:cs typeface="Cambria"/>
                <a:sym typeface="Cambria"/>
              </a:defRPr>
            </a:lvl1pPr>
            <a:lvl2pPr>
              <a:defRPr/>
            </a:lvl2pPr>
            <a:lvl3pPr>
              <a:defRPr/>
            </a:lvl3pPr>
            <a:lvl4pPr>
              <a:defRPr/>
            </a:lvl4pPr>
            <a:lvl5pPr>
              <a:defRPr/>
            </a:lvl5pPr>
            <a:lvl6pPr>
              <a:defRPr/>
            </a:lvl6pPr>
            <a:lvl7pPr>
              <a:defRPr/>
            </a:lvl7pPr>
            <a:lvl8pPr>
              <a:defRPr/>
            </a:lvl8pPr>
            <a:lvl9pPr>
              <a:defRPr/>
            </a:lvl9pPr>
          </a:lstStyle>
          <a:p/>
        </p:txBody>
      </p:sp>
      <p:sp>
        <p:nvSpPr>
          <p:cNvPr id="93" name="Shape 93"/>
          <p:cNvSpPr txBox="1"/>
          <p:nvPr>
            <p:ph idx="11" type="ftr"/>
          </p:nvPr>
        </p:nvSpPr>
        <p:spPr>
          <a:xfrm>
            <a:off y="6172200" x="914400"/>
            <a:ext cy="457200" cx="3962399"/>
          </a:xfrm>
          <a:prstGeom prst="rect">
            <a:avLst/>
          </a:prstGeom>
          <a:noFill/>
          <a:ln>
            <a:noFill/>
          </a:ln>
        </p:spPr>
        <p:txBody>
          <a:bodyPr bIns="91425" rIns="91425" lIns="91425" tIns="91425" anchor="ctr" anchorCtr="0"/>
          <a:lstStyle>
            <a:lvl1pPr algn="l" rtl="0" marR="0" indent="0" marL="0">
              <a:defRPr strike="noStrike" u="none" b="0" cap="none" baseline="0" sz="1800" i="0">
                <a:solidFill>
                  <a:schemeClr val="dk1"/>
                </a:solidFill>
                <a:latin typeface="Libre Baskerville"/>
                <a:ea typeface="Libre Baskerville"/>
                <a:cs typeface="Libre Baskerville"/>
                <a:sym typeface="Libre Baskerville"/>
              </a:defRPr>
            </a:lvl1pPr>
            <a:lvl2pPr algn="l" rtl="0" marR="0" indent="0" marL="457200">
              <a:defRPr strike="noStrike" u="none" b="0" cap="none" baseline="0" sz="1800" i="0">
                <a:solidFill>
                  <a:schemeClr val="dk1"/>
                </a:solidFill>
                <a:latin typeface="Libre Baskerville"/>
                <a:ea typeface="Libre Baskerville"/>
                <a:cs typeface="Libre Baskerville"/>
                <a:sym typeface="Libre Baskerville"/>
              </a:defRPr>
            </a:lvl2pPr>
            <a:lvl3pPr algn="l" rtl="0" marR="0" indent="0" marL="914400">
              <a:defRPr strike="noStrike" u="none" b="0" cap="none" baseline="0" sz="1800" i="0">
                <a:solidFill>
                  <a:schemeClr val="dk1"/>
                </a:solidFill>
                <a:latin typeface="Libre Baskerville"/>
                <a:ea typeface="Libre Baskerville"/>
                <a:cs typeface="Libre Baskerville"/>
                <a:sym typeface="Libre Baskerville"/>
              </a:defRPr>
            </a:lvl3pPr>
            <a:lvl4pPr algn="l" rtl="0" marR="0" indent="0" marL="1371600">
              <a:defRPr strike="noStrike" u="none" b="0" cap="none" baseline="0" sz="1800" i="0">
                <a:solidFill>
                  <a:schemeClr val="dk1"/>
                </a:solidFill>
                <a:latin typeface="Libre Baskerville"/>
                <a:ea typeface="Libre Baskerville"/>
                <a:cs typeface="Libre Baskerville"/>
                <a:sym typeface="Libre Baskerville"/>
              </a:defRPr>
            </a:lvl4pPr>
            <a:lvl5pPr algn="l" rtl="0" marR="0" indent="0" marL="1828800">
              <a:defRPr strike="noStrike" u="none" b="0" cap="none" baseline="0" sz="1800" i="0">
                <a:solidFill>
                  <a:schemeClr val="dk1"/>
                </a:solidFill>
                <a:latin typeface="Libre Baskerville"/>
                <a:ea typeface="Libre Baskerville"/>
                <a:cs typeface="Libre Baskerville"/>
                <a:sym typeface="Libre Baskerville"/>
              </a:defRPr>
            </a:lvl5pPr>
            <a:lvl6pPr algn="l" rtl="0" marR="0" indent="0" marL="2286000">
              <a:defRPr strike="noStrike" u="none" b="0" cap="none" baseline="0" sz="1800" i="0">
                <a:solidFill>
                  <a:schemeClr val="dk1"/>
                </a:solidFill>
                <a:latin typeface="Libre Baskerville"/>
                <a:ea typeface="Libre Baskerville"/>
                <a:cs typeface="Libre Baskerville"/>
                <a:sym typeface="Libre Baskerville"/>
              </a:defRPr>
            </a:lvl6pPr>
            <a:lvl7pPr algn="l" rtl="0" marR="0" indent="0" marL="2743200">
              <a:defRPr strike="noStrike" u="none" b="0" cap="none" baseline="0" sz="1800" i="0">
                <a:solidFill>
                  <a:schemeClr val="dk1"/>
                </a:solidFill>
                <a:latin typeface="Libre Baskerville"/>
                <a:ea typeface="Libre Baskerville"/>
                <a:cs typeface="Libre Baskerville"/>
                <a:sym typeface="Libre Baskerville"/>
              </a:defRPr>
            </a:lvl7pPr>
            <a:lvl8pPr algn="l" rtl="0" marR="0" indent="0" marL="3200400">
              <a:defRPr strike="noStrike" u="none" b="0" cap="none" baseline="0" sz="1800" i="0">
                <a:solidFill>
                  <a:schemeClr val="dk1"/>
                </a:solidFill>
                <a:latin typeface="Libre Baskerville"/>
                <a:ea typeface="Libre Baskerville"/>
                <a:cs typeface="Libre Baskerville"/>
                <a:sym typeface="Libre Baskerville"/>
              </a:defRPr>
            </a:lvl8pPr>
            <a:lvl9pPr algn="l" rtl="0" marR="0" indent="0" marL="3657600">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94" name="Shape 94"/>
          <p:cNvSpPr txBox="1"/>
          <p:nvPr>
            <p:ph idx="12" type="sldNum"/>
          </p:nvPr>
        </p:nvSpPr>
        <p:spPr>
          <a:xfrm>
            <a:off y="6210300" x="146050"/>
            <a:ext cy="457200" cx="457200"/>
          </a:xfrm>
          <a:prstGeom prst="rect">
            <a:avLst/>
          </a:prstGeom>
          <a:solidFill>
            <a:schemeClr val="accent1"/>
          </a:solidFill>
          <a:ln>
            <a:noFill/>
          </a:ln>
        </p:spPr>
        <p:txBody>
          <a:bodyPr bIns="91425" rIns="91425" lIns="91425" tIns="91425" anchor="ctr" anchorCtr="1"/>
          <a:lstStyle>
            <a:lvl1pPr algn="ctr" rtl="0" marR="0" indent="0" marL="0">
              <a:defRPr strike="noStrike" u="none" b="0" cap="none" baseline="0" sz="1400" i="0">
                <a:solidFill>
                  <a:srgbClr val="FFFFFF"/>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54" r:id="rId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7" name="Shape 97"/>
        <p:cNvGrpSpPr/>
        <p:nvPr/>
      </p:nvGrpSpPr>
      <p:grpSpPr>
        <a:xfrm>
          <a:off y="0" x="0"/>
          <a:ext cy="0" cx="0"/>
          <a:chOff y="0" x="0"/>
          <a:chExt cy="0" cx="0"/>
        </a:xfrm>
      </p:grpSpPr>
      <p:sp>
        <p:nvSpPr>
          <p:cNvPr id="98" name="Shape 98"/>
          <p:cNvSpPr txBox="1"/>
          <p:nvPr/>
        </p:nvSpPr>
        <p:spPr>
          <a:xfrm>
            <a:off y="0" x="0"/>
            <a:ext cy="6858000" cx="9144000"/>
          </a:xfrm>
          <a:prstGeom prst="rect">
            <a:avLst/>
          </a:prstGeom>
          <a:solidFill>
            <a:srgbClr val="FFFFFF"/>
          </a:solidFill>
          <a:ln>
            <a:noFill/>
          </a:ln>
        </p:spPr>
        <p:txBody>
          <a:bodyPr bIns="45700" rIns="91425" lIns="91425" tIns="45700" anchor="ctr" anchorCtr="0">
            <a:noAutofit/>
          </a:bodyPr>
          <a:lstStyle/>
          <a:p/>
        </p:txBody>
      </p:sp>
      <p:sp>
        <p:nvSpPr>
          <p:cNvPr id="99" name="Shape 99"/>
          <p:cNvSpPr/>
          <p:nvPr/>
        </p:nvSpPr>
        <p:spPr>
          <a:xfrm>
            <a:off y="69850" x="63500"/>
            <a:ext cy="6692899" cx="9013825"/>
          </a:xfrm>
          <a:prstGeom prst="roundRect">
            <a:avLst>
              <a:gd fmla="val 1065" name="adj"/>
            </a:avLst>
          </a:prstGeom>
          <a:solidFill>
            <a:schemeClr val="lt1"/>
          </a:solidFill>
          <a:ln w="9525" cap="sq">
            <a:solidFill>
              <a:schemeClr val="dk1"/>
            </a:solidFill>
            <a:prstDash val="solid"/>
            <a:miter/>
            <a:headEnd w="med" len="med" type="none"/>
            <a:tailEnd w="med" len="med" type="none"/>
          </a:ln>
        </p:spPr>
        <p:txBody>
          <a:bodyPr bIns="45700" rIns="91425" lIns="91425" tIns="45700" anchor="ctr" anchorCtr="0">
            <a:noAutofit/>
          </a:bodyPr>
          <a:lstStyle/>
          <a:p/>
        </p:txBody>
      </p:sp>
      <p:sp>
        <p:nvSpPr>
          <p:cNvPr id="100" name="Shape 100"/>
          <p:cNvSpPr txBox="1"/>
          <p:nvPr>
            <p:ph type="title"/>
          </p:nvPr>
        </p:nvSpPr>
        <p:spPr>
          <a:xfrm>
            <a:off y="274637" x="914400"/>
            <a:ext cy="1143000" cx="77724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4000" i="0">
                <a:solidFill>
                  <a:schemeClr val="dk2"/>
                </a:solidFill>
                <a:latin typeface="Yanone Kaffeesatz"/>
                <a:ea typeface="Yanone Kaffeesatz"/>
                <a:cs typeface="Yanone Kaffeesatz"/>
                <a:sym typeface="Yanone Kaffeesatz"/>
              </a:defRPr>
            </a:lvl1pPr>
            <a:lvl2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4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4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4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4000" i="0">
                <a:solidFill>
                  <a:schemeClr val="dk2"/>
                </a:solidFill>
                <a:latin typeface="Calibri"/>
                <a:ea typeface="Calibri"/>
                <a:cs typeface="Calibri"/>
                <a:sym typeface="Calibri"/>
              </a:defRPr>
            </a:lvl9pPr>
          </a:lstStyle>
          <a:p/>
        </p:txBody>
      </p:sp>
      <p:sp>
        <p:nvSpPr>
          <p:cNvPr id="101" name="Shape 101"/>
          <p:cNvSpPr txBox="1"/>
          <p:nvPr>
            <p:ph idx="1" type="body"/>
          </p:nvPr>
        </p:nvSpPr>
        <p:spPr>
          <a:xfrm>
            <a:off y="1447800" x="914400"/>
            <a:ext cy="4572000" cx="7772400"/>
          </a:xfrm>
          <a:prstGeom prst="rect">
            <a:avLst/>
          </a:prstGeom>
          <a:noFill/>
          <a:ln>
            <a:noFill/>
          </a:ln>
        </p:spPr>
        <p:txBody>
          <a:bodyPr bIns="91425" rIns="91425" lIns="91425" tIns="91425" anchor="t" anchorCtr="0"/>
          <a:lstStyle>
            <a:lvl1pPr algn="l" rtl="0" marR="0" indent="-187325" marL="273050">
              <a:spcBef>
                <a:spcPts val="575"/>
              </a:spcBef>
              <a:spcAft>
                <a:spcPts val="0"/>
              </a:spcAft>
              <a:buClr>
                <a:schemeClr val="accent1"/>
              </a:buClr>
              <a:buFont typeface="Arial"/>
              <a:buChar char="•"/>
              <a:defRPr strike="noStrike" u="none" b="0" cap="none" baseline="0" sz="2600" i="0">
                <a:solidFill>
                  <a:schemeClr val="dk1"/>
                </a:solidFill>
                <a:latin typeface="Libre Baskerville"/>
                <a:ea typeface="Libre Baskerville"/>
                <a:cs typeface="Libre Baskerville"/>
                <a:sym typeface="Libre Baskerville"/>
              </a:defRPr>
            </a:lvl1pPr>
            <a:lvl2pPr algn="l" rtl="0" marR="0" indent="-153987" marL="547688">
              <a:spcBef>
                <a:spcPts val="375"/>
              </a:spcBef>
              <a:spcAft>
                <a:spcPts val="0"/>
              </a:spcAft>
              <a:buClr>
                <a:schemeClr val="accent2"/>
              </a:buClr>
              <a:buFont typeface="Arial"/>
              <a:buChar char="•"/>
              <a:defRPr strike="noStrike" u="none" b="0" cap="none" baseline="0" sz="2400" i="0">
                <a:solidFill>
                  <a:schemeClr val="dk1"/>
                </a:solidFill>
                <a:latin typeface="Libre Baskerville"/>
                <a:ea typeface="Libre Baskerville"/>
                <a:cs typeface="Libre Baskerville"/>
                <a:sym typeface="Libre Baskerville"/>
              </a:defRPr>
            </a:lvl2pPr>
            <a:lvl3pPr algn="l" rtl="0" marR="0" indent="-174625" marL="822325">
              <a:spcBef>
                <a:spcPts val="375"/>
              </a:spcBef>
              <a:spcAft>
                <a:spcPts val="0"/>
              </a:spcAft>
              <a:buClr>
                <a:srgbClr val="B3B3C4"/>
              </a:buClr>
              <a:buFont typeface="Arial"/>
              <a:buChar char="•"/>
              <a:defRPr strike="noStrike" u="none" b="0" cap="none" baseline="0" sz="2000" i="0">
                <a:solidFill>
                  <a:schemeClr val="dk1"/>
                </a:solidFill>
                <a:latin typeface="Libre Baskerville"/>
                <a:ea typeface="Libre Baskerville"/>
                <a:cs typeface="Libre Baskerville"/>
                <a:sym typeface="Libre Baskerville"/>
              </a:defRPr>
            </a:lvl3pPr>
            <a:lvl4pPr algn="l" rtl="0" marR="0" indent="-173037" marL="1096963">
              <a:spcBef>
                <a:spcPts val="375"/>
              </a:spcBef>
              <a:spcAft>
                <a:spcPts val="0"/>
              </a:spcAft>
              <a:buClr>
                <a:srgbClr val="A04DA3"/>
              </a:buClr>
              <a:buFont typeface="Arial"/>
              <a:buChar char="•"/>
              <a:defRPr strike="noStrike" u="none" b="0" cap="none" baseline="0" sz="2000" i="0">
                <a:solidFill>
                  <a:schemeClr val="dk1"/>
                </a:solidFill>
                <a:latin typeface="Libre Baskerville"/>
                <a:ea typeface="Libre Baskerville"/>
                <a:cs typeface="Libre Baskerville"/>
                <a:sym typeface="Libre Baskerville"/>
              </a:defRPr>
            </a:lvl4pPr>
            <a:lvl5pPr algn="l" rtl="0" marR="0" indent="-101600" marL="1371600">
              <a:spcBef>
                <a:spcPts val="375"/>
              </a:spcBef>
              <a:spcAft>
                <a:spcPts val="0"/>
              </a:spcAft>
              <a:buClr>
                <a:srgbClr val="A04DA3"/>
              </a:buClr>
              <a:buFont typeface="Courier New"/>
              <a:buChar char="o"/>
              <a:defRPr strike="noStrike" u="none" b="0" cap="none" baseline="0" sz="2000" i="0">
                <a:solidFill>
                  <a:schemeClr val="dk1"/>
                </a:solidFill>
                <a:latin typeface="Libre Baskerville"/>
                <a:ea typeface="Libre Baskerville"/>
                <a:cs typeface="Libre Baskerville"/>
                <a:sym typeface="Libre Baskerville"/>
              </a:defRPr>
            </a:lvl5pPr>
            <a:lvl6pPr algn="l" rtl="0" marR="0" indent="-166370" marL="1645920">
              <a:spcBef>
                <a:spcPts val="370"/>
              </a:spcBef>
              <a:buClr>
                <a:schemeClr val="accent3"/>
              </a:buClr>
              <a:buFont typeface="Arial"/>
              <a:buChar char="•"/>
              <a:defRPr strike="noStrike" u="none" b="0" cap="none" baseline="0" sz="1800" i="0">
                <a:solidFill>
                  <a:schemeClr val="dk1"/>
                </a:solidFill>
                <a:latin typeface="Libre Baskerville"/>
                <a:ea typeface="Libre Baskerville"/>
                <a:cs typeface="Libre Baskerville"/>
                <a:sym typeface="Libre Baskerville"/>
              </a:defRPr>
            </a:lvl6pPr>
            <a:lvl7pPr algn="l" rtl="0" marR="0" indent="-161289" marL="1920240">
              <a:spcBef>
                <a:spcPts val="370"/>
              </a:spcBef>
              <a:buClr>
                <a:schemeClr val="accent2"/>
              </a:buClr>
              <a:buFont typeface="Arial"/>
              <a:buChar char="•"/>
              <a:defRPr strike="noStrike" u="none" b="0" cap="none" baseline="0" sz="1800" i="0">
                <a:solidFill>
                  <a:schemeClr val="dk1"/>
                </a:solidFill>
                <a:latin typeface="Libre Baskerville"/>
                <a:ea typeface="Libre Baskerville"/>
                <a:cs typeface="Libre Baskerville"/>
                <a:sym typeface="Libre Baskerville"/>
              </a:defRPr>
            </a:lvl7pPr>
            <a:lvl8pPr algn="l" rtl="0" marR="0" indent="-168910" marL="2194560">
              <a:spcBef>
                <a:spcPts val="370"/>
              </a:spcBef>
              <a:buClr>
                <a:srgbClr val="C5C5D7"/>
              </a:buClr>
              <a:buFont typeface="Arial"/>
              <a:buChar char="•"/>
              <a:defRPr strike="noStrike" u="none" b="0" cap="none" baseline="0" sz="1800" i="0">
                <a:solidFill>
                  <a:schemeClr val="dk1"/>
                </a:solidFill>
                <a:latin typeface="Libre Baskerville"/>
                <a:ea typeface="Libre Baskerville"/>
                <a:cs typeface="Libre Baskerville"/>
                <a:sym typeface="Libre Baskerville"/>
              </a:defRPr>
            </a:lvl8pPr>
            <a:lvl9pPr algn="l" rtl="0" marR="0" indent="-163829" marL="2468880">
              <a:spcBef>
                <a:spcPts val="370"/>
              </a:spcBef>
              <a:buClr>
                <a:srgbClr val="BFD4D6"/>
              </a:buClr>
              <a:buFont typeface="Arial"/>
              <a:buChar char="•"/>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102" name="Shape 102"/>
          <p:cNvSpPr txBox="1"/>
          <p:nvPr>
            <p:ph idx="10" type="dt"/>
          </p:nvPr>
        </p:nvSpPr>
        <p:spPr>
          <a:xfrm>
            <a:off y="6191250" x="6172200"/>
            <a:ext cy="476249" cx="2476500"/>
          </a:xfrm>
          <a:prstGeom prst="rect">
            <a:avLst/>
          </a:prstGeom>
          <a:noFill/>
          <a:ln>
            <a:noFill/>
          </a:ln>
        </p:spPr>
        <p:txBody>
          <a:bodyPr bIns="91425" rIns="91425" lIns="91425" tIns="91425" anchor="ctr" anchorCtr="0"/>
          <a:lstStyle>
            <a:lvl1pPr algn="r" rtl="0" marR="0" indent="0" marL="0">
              <a:defRPr strike="noStrike" u="none" b="0" cap="none" baseline="0" sz="1400" i="0">
                <a:solidFill>
                  <a:srgbClr val="424456"/>
                </a:solidFill>
                <a:latin typeface="Cambria"/>
                <a:ea typeface="Cambria"/>
                <a:cs typeface="Cambria"/>
                <a:sym typeface="Cambria"/>
              </a:defRPr>
            </a:lvl1pPr>
            <a:lvl2pPr>
              <a:defRPr/>
            </a:lvl2pPr>
            <a:lvl3pPr>
              <a:defRPr/>
            </a:lvl3pPr>
            <a:lvl4pPr>
              <a:defRPr/>
            </a:lvl4pPr>
            <a:lvl5pPr>
              <a:defRPr/>
            </a:lvl5pPr>
            <a:lvl6pPr>
              <a:defRPr/>
            </a:lvl6pPr>
            <a:lvl7pPr>
              <a:defRPr/>
            </a:lvl7pPr>
            <a:lvl8pPr>
              <a:defRPr/>
            </a:lvl8pPr>
            <a:lvl9pPr>
              <a:defRPr/>
            </a:lvl9pPr>
          </a:lstStyle>
          <a:p/>
        </p:txBody>
      </p:sp>
      <p:sp>
        <p:nvSpPr>
          <p:cNvPr id="103" name="Shape 103"/>
          <p:cNvSpPr txBox="1"/>
          <p:nvPr>
            <p:ph idx="11" type="ftr"/>
          </p:nvPr>
        </p:nvSpPr>
        <p:spPr>
          <a:xfrm>
            <a:off y="6172200" x="914400"/>
            <a:ext cy="457200" cx="3962399"/>
          </a:xfrm>
          <a:prstGeom prst="rect">
            <a:avLst/>
          </a:prstGeom>
          <a:noFill/>
          <a:ln>
            <a:noFill/>
          </a:ln>
        </p:spPr>
        <p:txBody>
          <a:bodyPr bIns="91425" rIns="91425" lIns="91425" tIns="91425" anchor="ctr" anchorCtr="0"/>
          <a:lstStyle>
            <a:lvl1pPr algn="l" rtl="0" marR="0" indent="0" marL="0">
              <a:defRPr strike="noStrike" u="none" b="0" cap="none" baseline="0" sz="1800" i="0">
                <a:solidFill>
                  <a:schemeClr val="dk1"/>
                </a:solidFill>
                <a:latin typeface="Libre Baskerville"/>
                <a:ea typeface="Libre Baskerville"/>
                <a:cs typeface="Libre Baskerville"/>
                <a:sym typeface="Libre Baskerville"/>
              </a:defRPr>
            </a:lvl1pPr>
            <a:lvl2pPr algn="l" rtl="0" marR="0" indent="0" marL="457200">
              <a:defRPr strike="noStrike" u="none" b="0" cap="none" baseline="0" sz="1800" i="0">
                <a:solidFill>
                  <a:schemeClr val="dk1"/>
                </a:solidFill>
                <a:latin typeface="Libre Baskerville"/>
                <a:ea typeface="Libre Baskerville"/>
                <a:cs typeface="Libre Baskerville"/>
                <a:sym typeface="Libre Baskerville"/>
              </a:defRPr>
            </a:lvl2pPr>
            <a:lvl3pPr algn="l" rtl="0" marR="0" indent="0" marL="914400">
              <a:defRPr strike="noStrike" u="none" b="0" cap="none" baseline="0" sz="1800" i="0">
                <a:solidFill>
                  <a:schemeClr val="dk1"/>
                </a:solidFill>
                <a:latin typeface="Libre Baskerville"/>
                <a:ea typeface="Libre Baskerville"/>
                <a:cs typeface="Libre Baskerville"/>
                <a:sym typeface="Libre Baskerville"/>
              </a:defRPr>
            </a:lvl3pPr>
            <a:lvl4pPr algn="l" rtl="0" marR="0" indent="0" marL="1371600">
              <a:defRPr strike="noStrike" u="none" b="0" cap="none" baseline="0" sz="1800" i="0">
                <a:solidFill>
                  <a:schemeClr val="dk1"/>
                </a:solidFill>
                <a:latin typeface="Libre Baskerville"/>
                <a:ea typeface="Libre Baskerville"/>
                <a:cs typeface="Libre Baskerville"/>
                <a:sym typeface="Libre Baskerville"/>
              </a:defRPr>
            </a:lvl4pPr>
            <a:lvl5pPr algn="l" rtl="0" marR="0" indent="0" marL="1828800">
              <a:defRPr strike="noStrike" u="none" b="0" cap="none" baseline="0" sz="1800" i="0">
                <a:solidFill>
                  <a:schemeClr val="dk1"/>
                </a:solidFill>
                <a:latin typeface="Libre Baskerville"/>
                <a:ea typeface="Libre Baskerville"/>
                <a:cs typeface="Libre Baskerville"/>
                <a:sym typeface="Libre Baskerville"/>
              </a:defRPr>
            </a:lvl5pPr>
            <a:lvl6pPr algn="l" rtl="0" marR="0" indent="0" marL="2286000">
              <a:defRPr strike="noStrike" u="none" b="0" cap="none" baseline="0" sz="1800" i="0">
                <a:solidFill>
                  <a:schemeClr val="dk1"/>
                </a:solidFill>
                <a:latin typeface="Libre Baskerville"/>
                <a:ea typeface="Libre Baskerville"/>
                <a:cs typeface="Libre Baskerville"/>
                <a:sym typeface="Libre Baskerville"/>
              </a:defRPr>
            </a:lvl6pPr>
            <a:lvl7pPr algn="l" rtl="0" marR="0" indent="0" marL="2743200">
              <a:defRPr strike="noStrike" u="none" b="0" cap="none" baseline="0" sz="1800" i="0">
                <a:solidFill>
                  <a:schemeClr val="dk1"/>
                </a:solidFill>
                <a:latin typeface="Libre Baskerville"/>
                <a:ea typeface="Libre Baskerville"/>
                <a:cs typeface="Libre Baskerville"/>
                <a:sym typeface="Libre Baskerville"/>
              </a:defRPr>
            </a:lvl7pPr>
            <a:lvl8pPr algn="l" rtl="0" marR="0" indent="0" marL="3200400">
              <a:defRPr strike="noStrike" u="none" b="0" cap="none" baseline="0" sz="1800" i="0">
                <a:solidFill>
                  <a:schemeClr val="dk1"/>
                </a:solidFill>
                <a:latin typeface="Libre Baskerville"/>
                <a:ea typeface="Libre Baskerville"/>
                <a:cs typeface="Libre Baskerville"/>
                <a:sym typeface="Libre Baskerville"/>
              </a:defRPr>
            </a:lvl8pPr>
            <a:lvl9pPr algn="l" rtl="0" marR="0" indent="0" marL="3657600">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104" name="Shape 104"/>
          <p:cNvSpPr txBox="1"/>
          <p:nvPr>
            <p:ph idx="12" type="sldNum"/>
          </p:nvPr>
        </p:nvSpPr>
        <p:spPr>
          <a:xfrm>
            <a:off y="6210300" x="146050"/>
            <a:ext cy="457200" cx="457200"/>
          </a:xfrm>
          <a:prstGeom prst="rect">
            <a:avLst/>
          </a:prstGeom>
          <a:solidFill>
            <a:schemeClr val="accent1"/>
          </a:solidFill>
          <a:ln>
            <a:noFill/>
          </a:ln>
        </p:spPr>
        <p:txBody>
          <a:bodyPr bIns="91425" rIns="91425" lIns="91425" tIns="91425" anchor="ctr" anchorCtr="1"/>
          <a:lstStyle>
            <a:lvl1pPr algn="ctr" rtl="0" marR="0" indent="0" marL="0">
              <a:defRPr strike="noStrike" u="none" b="0" cap="none" baseline="0" sz="1400" i="0">
                <a:solidFill>
                  <a:srgbClr val="FFFFFF"/>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55" r:id="rId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6" name="Shape 106"/>
        <p:cNvGrpSpPr/>
        <p:nvPr/>
      </p:nvGrpSpPr>
      <p:grpSpPr>
        <a:xfrm>
          <a:off y="0" x="0"/>
          <a:ext cy="0" cx="0"/>
          <a:chOff y="0" x="0"/>
          <a:chExt cy="0" cx="0"/>
        </a:xfrm>
      </p:grpSpPr>
      <p:sp>
        <p:nvSpPr>
          <p:cNvPr id="107" name="Shape 107"/>
          <p:cNvSpPr txBox="1"/>
          <p:nvPr/>
        </p:nvSpPr>
        <p:spPr>
          <a:xfrm>
            <a:off y="0" x="0"/>
            <a:ext cy="6858000" cx="9144000"/>
          </a:xfrm>
          <a:prstGeom prst="rect">
            <a:avLst/>
          </a:prstGeom>
          <a:solidFill>
            <a:srgbClr val="FFFFFF"/>
          </a:solidFill>
          <a:ln>
            <a:noFill/>
          </a:ln>
        </p:spPr>
        <p:txBody>
          <a:bodyPr bIns="45700" rIns="91425" lIns="91425" tIns="45700" anchor="ctr" anchorCtr="0">
            <a:noAutofit/>
          </a:bodyPr>
          <a:lstStyle/>
          <a:p/>
        </p:txBody>
      </p:sp>
      <p:sp>
        <p:nvSpPr>
          <p:cNvPr id="108" name="Shape 108"/>
          <p:cNvSpPr/>
          <p:nvPr/>
        </p:nvSpPr>
        <p:spPr>
          <a:xfrm>
            <a:off y="69850" x="63500"/>
            <a:ext cy="6692899" cx="9013825"/>
          </a:xfrm>
          <a:prstGeom prst="roundRect">
            <a:avLst>
              <a:gd fmla="val 1065" name="adj"/>
            </a:avLst>
          </a:prstGeom>
          <a:solidFill>
            <a:schemeClr val="lt1"/>
          </a:solidFill>
          <a:ln w="9525" cap="sq">
            <a:solidFill>
              <a:schemeClr val="dk1"/>
            </a:solidFill>
            <a:prstDash val="solid"/>
            <a:miter/>
            <a:headEnd w="med" len="med" type="none"/>
            <a:tailEnd w="med" len="med" type="none"/>
          </a:ln>
        </p:spPr>
        <p:txBody>
          <a:bodyPr bIns="45700" rIns="91425" lIns="91425" tIns="45700" anchor="ctr" anchorCtr="0">
            <a:noAutofit/>
          </a:bodyPr>
          <a:lstStyle/>
          <a:p/>
        </p:txBody>
      </p:sp>
      <p:sp>
        <p:nvSpPr>
          <p:cNvPr id="109" name="Shape 109"/>
          <p:cNvSpPr txBox="1"/>
          <p:nvPr/>
        </p:nvSpPr>
        <p:spPr>
          <a:xfrm>
            <a:off y="0" x="0"/>
            <a:ext cy="6858000" cx="9144000"/>
          </a:xfrm>
          <a:prstGeom prst="rect">
            <a:avLst/>
          </a:prstGeom>
          <a:solidFill>
            <a:srgbClr val="FFFFFF"/>
          </a:solidFill>
          <a:ln>
            <a:noFill/>
          </a:ln>
        </p:spPr>
        <p:txBody>
          <a:bodyPr bIns="45700" rIns="91425" lIns="91425" tIns="45700" anchor="ctr" anchorCtr="0">
            <a:noAutofit/>
          </a:bodyPr>
          <a:lstStyle/>
          <a:p/>
        </p:txBody>
      </p:sp>
      <p:sp>
        <p:nvSpPr>
          <p:cNvPr id="110" name="Shape 110"/>
          <p:cNvSpPr/>
          <p:nvPr/>
        </p:nvSpPr>
        <p:spPr>
          <a:xfrm>
            <a:off y="69850" x="63500"/>
            <a:ext cy="6692899" cx="9013825"/>
          </a:xfrm>
          <a:prstGeom prst="roundRect">
            <a:avLst>
              <a:gd fmla="val 1065" name="adj"/>
            </a:avLst>
          </a:prstGeom>
          <a:solidFill>
            <a:schemeClr val="lt1"/>
          </a:solidFill>
          <a:ln w="9525" cap="sq">
            <a:solidFill>
              <a:schemeClr val="dk1"/>
            </a:solidFill>
            <a:prstDash val="solid"/>
            <a:miter/>
            <a:headEnd w="med" len="med" type="none"/>
            <a:tailEnd w="med" len="med" type="none"/>
          </a:ln>
        </p:spPr>
        <p:txBody>
          <a:bodyPr bIns="45700" rIns="91425" lIns="91425" tIns="45700" anchor="ctr" anchorCtr="0">
            <a:noAutofit/>
          </a:bodyPr>
          <a:lstStyle/>
          <a:p/>
        </p:txBody>
      </p:sp>
      <p:sp>
        <p:nvSpPr>
          <p:cNvPr id="111" name="Shape 111"/>
          <p:cNvSpPr txBox="1"/>
          <p:nvPr>
            <p:ph type="title"/>
          </p:nvPr>
        </p:nvSpPr>
        <p:spPr>
          <a:xfrm>
            <a:off y="274637" x="914400"/>
            <a:ext cy="1143000" cx="7772400"/>
          </a:xfrm>
          <a:prstGeom prst="rect">
            <a:avLst/>
          </a:prstGeom>
          <a:noFill/>
          <a:ln>
            <a:noFill/>
          </a:ln>
        </p:spPr>
        <p:txBody>
          <a:bodyPr bIns="91425" rIns="91425" lIns="91425" tIns="91425" anchor="b" anchorCtr="0"/>
          <a:lstStyle>
            <a:lvl1pPr algn="l" rtl="0" marR="0" indent="0" marL="0">
              <a:spcBef>
                <a:spcPts val="0"/>
              </a:spcBef>
              <a:spcAft>
                <a:spcPts val="0"/>
              </a:spcAft>
              <a:defRPr strike="noStrike" u="none" b="0" cap="none" baseline="0" sz="4000" i="0">
                <a:solidFill>
                  <a:schemeClr val="dk2"/>
                </a:solidFill>
                <a:latin typeface="Yanone Kaffeesatz"/>
                <a:ea typeface="Yanone Kaffeesatz"/>
                <a:cs typeface="Yanone Kaffeesatz"/>
                <a:sym typeface="Yanone Kaffeesatz"/>
              </a:defRPr>
            </a:lvl1pPr>
            <a:lvl2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2pPr>
            <a:lvl3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3pPr>
            <a:lvl4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4pPr>
            <a:lvl5pPr algn="l" rtl="0" marR="0" indent="0" marL="0">
              <a:spcBef>
                <a:spcPts val="0"/>
              </a:spcBef>
              <a:spcAft>
                <a:spcPts val="0"/>
              </a:spcAft>
              <a:defRPr strike="noStrike" u="none" b="0" cap="none" baseline="0" sz="4000" i="0">
                <a:solidFill>
                  <a:schemeClr val="dk2"/>
                </a:solidFill>
                <a:latin typeface="Calibri"/>
                <a:ea typeface="Calibri"/>
                <a:cs typeface="Calibri"/>
                <a:sym typeface="Calibri"/>
              </a:defRPr>
            </a:lvl5pPr>
            <a:lvl6pPr algn="l" rtl="0" marR="0" indent="0" marL="457200">
              <a:spcBef>
                <a:spcPts val="0"/>
              </a:spcBef>
              <a:spcAft>
                <a:spcPts val="0"/>
              </a:spcAft>
              <a:defRPr strike="noStrike" u="none" b="0" cap="none" baseline="0" sz="4000" i="0">
                <a:solidFill>
                  <a:schemeClr val="dk2"/>
                </a:solidFill>
                <a:latin typeface="Calibri"/>
                <a:ea typeface="Calibri"/>
                <a:cs typeface="Calibri"/>
                <a:sym typeface="Calibri"/>
              </a:defRPr>
            </a:lvl6pPr>
            <a:lvl7pPr algn="l" rtl="0" marR="0" indent="0" marL="914400">
              <a:spcBef>
                <a:spcPts val="0"/>
              </a:spcBef>
              <a:spcAft>
                <a:spcPts val="0"/>
              </a:spcAft>
              <a:defRPr strike="noStrike" u="none" b="0" cap="none" baseline="0" sz="4000" i="0">
                <a:solidFill>
                  <a:schemeClr val="dk2"/>
                </a:solidFill>
                <a:latin typeface="Calibri"/>
                <a:ea typeface="Calibri"/>
                <a:cs typeface="Calibri"/>
                <a:sym typeface="Calibri"/>
              </a:defRPr>
            </a:lvl7pPr>
            <a:lvl8pPr algn="l" rtl="0" marR="0" indent="0" marL="1371600">
              <a:spcBef>
                <a:spcPts val="0"/>
              </a:spcBef>
              <a:spcAft>
                <a:spcPts val="0"/>
              </a:spcAft>
              <a:defRPr strike="noStrike" u="none" b="0" cap="none" baseline="0" sz="4000" i="0">
                <a:solidFill>
                  <a:schemeClr val="dk2"/>
                </a:solidFill>
                <a:latin typeface="Calibri"/>
                <a:ea typeface="Calibri"/>
                <a:cs typeface="Calibri"/>
                <a:sym typeface="Calibri"/>
              </a:defRPr>
            </a:lvl8pPr>
            <a:lvl9pPr algn="l" rtl="0" marR="0" indent="0" marL="1828800">
              <a:spcBef>
                <a:spcPts val="0"/>
              </a:spcBef>
              <a:spcAft>
                <a:spcPts val="0"/>
              </a:spcAft>
              <a:defRPr strike="noStrike" u="none" b="0" cap="none" baseline="0" sz="4000" i="0">
                <a:solidFill>
                  <a:schemeClr val="dk2"/>
                </a:solidFill>
                <a:latin typeface="Calibri"/>
                <a:ea typeface="Calibri"/>
                <a:cs typeface="Calibri"/>
                <a:sym typeface="Calibri"/>
              </a:defRPr>
            </a:lvl9pPr>
          </a:lstStyle>
          <a:p/>
        </p:txBody>
      </p:sp>
      <p:sp>
        <p:nvSpPr>
          <p:cNvPr id="112" name="Shape 112"/>
          <p:cNvSpPr txBox="1"/>
          <p:nvPr>
            <p:ph idx="1" type="body"/>
          </p:nvPr>
        </p:nvSpPr>
        <p:spPr>
          <a:xfrm>
            <a:off y="1447800" x="914400"/>
            <a:ext cy="4572000" cx="7772400"/>
          </a:xfrm>
          <a:prstGeom prst="rect">
            <a:avLst/>
          </a:prstGeom>
          <a:noFill/>
          <a:ln>
            <a:noFill/>
          </a:ln>
        </p:spPr>
        <p:txBody>
          <a:bodyPr bIns="91425" rIns="91425" lIns="91425" tIns="91425" anchor="t" anchorCtr="0"/>
          <a:lstStyle>
            <a:lvl1pPr algn="l" rtl="0" marR="0" indent="-187325" marL="273050">
              <a:spcBef>
                <a:spcPts val="575"/>
              </a:spcBef>
              <a:spcAft>
                <a:spcPts val="0"/>
              </a:spcAft>
              <a:buClr>
                <a:schemeClr val="accent1"/>
              </a:buClr>
              <a:buFont typeface="Arial"/>
              <a:buChar char="•"/>
              <a:defRPr strike="noStrike" u="none" b="0" cap="none" baseline="0" sz="2600" i="0">
                <a:solidFill>
                  <a:schemeClr val="dk1"/>
                </a:solidFill>
                <a:latin typeface="Libre Baskerville"/>
                <a:ea typeface="Libre Baskerville"/>
                <a:cs typeface="Libre Baskerville"/>
                <a:sym typeface="Libre Baskerville"/>
              </a:defRPr>
            </a:lvl1pPr>
            <a:lvl2pPr algn="l" rtl="0" marR="0" indent="-153987" marL="547688">
              <a:spcBef>
                <a:spcPts val="375"/>
              </a:spcBef>
              <a:spcAft>
                <a:spcPts val="0"/>
              </a:spcAft>
              <a:buClr>
                <a:schemeClr val="accent2"/>
              </a:buClr>
              <a:buFont typeface="Arial"/>
              <a:buChar char="•"/>
              <a:defRPr strike="noStrike" u="none" b="0" cap="none" baseline="0" sz="2400" i="0">
                <a:solidFill>
                  <a:schemeClr val="dk1"/>
                </a:solidFill>
                <a:latin typeface="Libre Baskerville"/>
                <a:ea typeface="Libre Baskerville"/>
                <a:cs typeface="Libre Baskerville"/>
                <a:sym typeface="Libre Baskerville"/>
              </a:defRPr>
            </a:lvl2pPr>
            <a:lvl3pPr algn="l" rtl="0" marR="0" indent="-174625" marL="822325">
              <a:spcBef>
                <a:spcPts val="375"/>
              </a:spcBef>
              <a:spcAft>
                <a:spcPts val="0"/>
              </a:spcAft>
              <a:buClr>
                <a:srgbClr val="B3B3C4"/>
              </a:buClr>
              <a:buFont typeface="Arial"/>
              <a:buChar char="•"/>
              <a:defRPr strike="noStrike" u="none" b="0" cap="none" baseline="0" sz="2000" i="0">
                <a:solidFill>
                  <a:schemeClr val="dk1"/>
                </a:solidFill>
                <a:latin typeface="Libre Baskerville"/>
                <a:ea typeface="Libre Baskerville"/>
                <a:cs typeface="Libre Baskerville"/>
                <a:sym typeface="Libre Baskerville"/>
              </a:defRPr>
            </a:lvl3pPr>
            <a:lvl4pPr algn="l" rtl="0" marR="0" indent="-173037" marL="1096963">
              <a:spcBef>
                <a:spcPts val="375"/>
              </a:spcBef>
              <a:spcAft>
                <a:spcPts val="0"/>
              </a:spcAft>
              <a:buClr>
                <a:srgbClr val="A04DA3"/>
              </a:buClr>
              <a:buFont typeface="Arial"/>
              <a:buChar char="•"/>
              <a:defRPr strike="noStrike" u="none" b="0" cap="none" baseline="0" sz="2000" i="0">
                <a:solidFill>
                  <a:schemeClr val="dk1"/>
                </a:solidFill>
                <a:latin typeface="Libre Baskerville"/>
                <a:ea typeface="Libre Baskerville"/>
                <a:cs typeface="Libre Baskerville"/>
                <a:sym typeface="Libre Baskerville"/>
              </a:defRPr>
            </a:lvl4pPr>
            <a:lvl5pPr algn="l" rtl="0" marR="0" indent="-101600" marL="1371600">
              <a:spcBef>
                <a:spcPts val="375"/>
              </a:spcBef>
              <a:spcAft>
                <a:spcPts val="0"/>
              </a:spcAft>
              <a:buClr>
                <a:srgbClr val="A04DA3"/>
              </a:buClr>
              <a:buFont typeface="Courier New"/>
              <a:buChar char="o"/>
              <a:defRPr strike="noStrike" u="none" b="0" cap="none" baseline="0" sz="2000" i="0">
                <a:solidFill>
                  <a:schemeClr val="dk1"/>
                </a:solidFill>
                <a:latin typeface="Libre Baskerville"/>
                <a:ea typeface="Libre Baskerville"/>
                <a:cs typeface="Libre Baskerville"/>
                <a:sym typeface="Libre Baskerville"/>
              </a:defRPr>
            </a:lvl5pPr>
            <a:lvl6pPr algn="l" rtl="0" marR="0" indent="-166370" marL="1645920">
              <a:spcBef>
                <a:spcPts val="370"/>
              </a:spcBef>
              <a:buClr>
                <a:schemeClr val="accent3"/>
              </a:buClr>
              <a:buFont typeface="Arial"/>
              <a:buChar char="•"/>
              <a:defRPr strike="noStrike" u="none" b="0" cap="none" baseline="0" sz="1800" i="0">
                <a:solidFill>
                  <a:schemeClr val="dk1"/>
                </a:solidFill>
                <a:latin typeface="Libre Baskerville"/>
                <a:ea typeface="Libre Baskerville"/>
                <a:cs typeface="Libre Baskerville"/>
                <a:sym typeface="Libre Baskerville"/>
              </a:defRPr>
            </a:lvl6pPr>
            <a:lvl7pPr algn="l" rtl="0" marR="0" indent="-161289" marL="1920240">
              <a:spcBef>
                <a:spcPts val="370"/>
              </a:spcBef>
              <a:buClr>
                <a:schemeClr val="accent2"/>
              </a:buClr>
              <a:buFont typeface="Arial"/>
              <a:buChar char="•"/>
              <a:defRPr strike="noStrike" u="none" b="0" cap="none" baseline="0" sz="1800" i="0">
                <a:solidFill>
                  <a:schemeClr val="dk1"/>
                </a:solidFill>
                <a:latin typeface="Libre Baskerville"/>
                <a:ea typeface="Libre Baskerville"/>
                <a:cs typeface="Libre Baskerville"/>
                <a:sym typeface="Libre Baskerville"/>
              </a:defRPr>
            </a:lvl7pPr>
            <a:lvl8pPr algn="l" rtl="0" marR="0" indent="-168910" marL="2194560">
              <a:spcBef>
                <a:spcPts val="370"/>
              </a:spcBef>
              <a:buClr>
                <a:srgbClr val="C5C5D7"/>
              </a:buClr>
              <a:buFont typeface="Arial"/>
              <a:buChar char="•"/>
              <a:defRPr strike="noStrike" u="none" b="0" cap="none" baseline="0" sz="1800" i="0">
                <a:solidFill>
                  <a:schemeClr val="dk1"/>
                </a:solidFill>
                <a:latin typeface="Libre Baskerville"/>
                <a:ea typeface="Libre Baskerville"/>
                <a:cs typeface="Libre Baskerville"/>
                <a:sym typeface="Libre Baskerville"/>
              </a:defRPr>
            </a:lvl8pPr>
            <a:lvl9pPr algn="l" rtl="0" marR="0" indent="-163829" marL="2468880">
              <a:spcBef>
                <a:spcPts val="370"/>
              </a:spcBef>
              <a:buClr>
                <a:srgbClr val="BFD4D6"/>
              </a:buClr>
              <a:buFont typeface="Arial"/>
              <a:buChar char="•"/>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113" name="Shape 113"/>
          <p:cNvSpPr txBox="1"/>
          <p:nvPr>
            <p:ph idx="10" type="dt"/>
          </p:nvPr>
        </p:nvSpPr>
        <p:spPr>
          <a:xfrm>
            <a:off y="6191250" x="6172200"/>
            <a:ext cy="476249" cx="2476500"/>
          </a:xfrm>
          <a:prstGeom prst="rect">
            <a:avLst/>
          </a:prstGeom>
          <a:noFill/>
          <a:ln>
            <a:noFill/>
          </a:ln>
        </p:spPr>
        <p:txBody>
          <a:bodyPr bIns="91425" rIns="91425" lIns="91425" tIns="91425" anchor="ctr" anchorCtr="0"/>
          <a:lstStyle>
            <a:lvl1pPr algn="r" rtl="0" marR="0" indent="0" marL="0">
              <a:defRPr strike="noStrike" u="none" b="0" cap="none" baseline="0" sz="1400" i="0">
                <a:solidFill>
                  <a:srgbClr val="424456"/>
                </a:solidFill>
                <a:latin typeface="Cambria"/>
                <a:ea typeface="Cambria"/>
                <a:cs typeface="Cambria"/>
                <a:sym typeface="Cambria"/>
              </a:defRPr>
            </a:lvl1pPr>
            <a:lvl2pPr>
              <a:defRPr/>
            </a:lvl2pPr>
            <a:lvl3pPr>
              <a:defRPr/>
            </a:lvl3pPr>
            <a:lvl4pPr>
              <a:defRPr/>
            </a:lvl4pPr>
            <a:lvl5pPr>
              <a:defRPr/>
            </a:lvl5pPr>
            <a:lvl6pPr>
              <a:defRPr/>
            </a:lvl6pPr>
            <a:lvl7pPr>
              <a:defRPr/>
            </a:lvl7pPr>
            <a:lvl8pPr>
              <a:defRPr/>
            </a:lvl8pPr>
            <a:lvl9pPr>
              <a:defRPr/>
            </a:lvl9pPr>
          </a:lstStyle>
          <a:p/>
        </p:txBody>
      </p:sp>
      <p:sp>
        <p:nvSpPr>
          <p:cNvPr id="114" name="Shape 114"/>
          <p:cNvSpPr txBox="1"/>
          <p:nvPr>
            <p:ph idx="11" type="ftr"/>
          </p:nvPr>
        </p:nvSpPr>
        <p:spPr>
          <a:xfrm>
            <a:off y="6172200" x="914400"/>
            <a:ext cy="457200" cx="3962399"/>
          </a:xfrm>
          <a:prstGeom prst="rect">
            <a:avLst/>
          </a:prstGeom>
          <a:noFill/>
          <a:ln>
            <a:noFill/>
          </a:ln>
        </p:spPr>
        <p:txBody>
          <a:bodyPr bIns="91425" rIns="91425" lIns="91425" tIns="91425" anchor="ctr" anchorCtr="0"/>
          <a:lstStyle>
            <a:lvl1pPr algn="l" rtl="0" marR="0" indent="0" marL="0">
              <a:defRPr strike="noStrike" u="none" b="0" cap="none" baseline="0" sz="1800" i="0">
                <a:solidFill>
                  <a:schemeClr val="dk1"/>
                </a:solidFill>
                <a:latin typeface="Libre Baskerville"/>
                <a:ea typeface="Libre Baskerville"/>
                <a:cs typeface="Libre Baskerville"/>
                <a:sym typeface="Libre Baskerville"/>
              </a:defRPr>
            </a:lvl1pPr>
            <a:lvl2pPr algn="l" rtl="0" marR="0" indent="0" marL="457200">
              <a:defRPr strike="noStrike" u="none" b="0" cap="none" baseline="0" sz="1800" i="0">
                <a:solidFill>
                  <a:schemeClr val="dk1"/>
                </a:solidFill>
                <a:latin typeface="Libre Baskerville"/>
                <a:ea typeface="Libre Baskerville"/>
                <a:cs typeface="Libre Baskerville"/>
                <a:sym typeface="Libre Baskerville"/>
              </a:defRPr>
            </a:lvl2pPr>
            <a:lvl3pPr algn="l" rtl="0" marR="0" indent="0" marL="914400">
              <a:defRPr strike="noStrike" u="none" b="0" cap="none" baseline="0" sz="1800" i="0">
                <a:solidFill>
                  <a:schemeClr val="dk1"/>
                </a:solidFill>
                <a:latin typeface="Libre Baskerville"/>
                <a:ea typeface="Libre Baskerville"/>
                <a:cs typeface="Libre Baskerville"/>
                <a:sym typeface="Libre Baskerville"/>
              </a:defRPr>
            </a:lvl3pPr>
            <a:lvl4pPr algn="l" rtl="0" marR="0" indent="0" marL="1371600">
              <a:defRPr strike="noStrike" u="none" b="0" cap="none" baseline="0" sz="1800" i="0">
                <a:solidFill>
                  <a:schemeClr val="dk1"/>
                </a:solidFill>
                <a:latin typeface="Libre Baskerville"/>
                <a:ea typeface="Libre Baskerville"/>
                <a:cs typeface="Libre Baskerville"/>
                <a:sym typeface="Libre Baskerville"/>
              </a:defRPr>
            </a:lvl4pPr>
            <a:lvl5pPr algn="l" rtl="0" marR="0" indent="0" marL="1828800">
              <a:defRPr strike="noStrike" u="none" b="0" cap="none" baseline="0" sz="1800" i="0">
                <a:solidFill>
                  <a:schemeClr val="dk1"/>
                </a:solidFill>
                <a:latin typeface="Libre Baskerville"/>
                <a:ea typeface="Libre Baskerville"/>
                <a:cs typeface="Libre Baskerville"/>
                <a:sym typeface="Libre Baskerville"/>
              </a:defRPr>
            </a:lvl5pPr>
            <a:lvl6pPr algn="l" rtl="0" marR="0" indent="0" marL="2286000">
              <a:defRPr strike="noStrike" u="none" b="0" cap="none" baseline="0" sz="1800" i="0">
                <a:solidFill>
                  <a:schemeClr val="dk1"/>
                </a:solidFill>
                <a:latin typeface="Libre Baskerville"/>
                <a:ea typeface="Libre Baskerville"/>
                <a:cs typeface="Libre Baskerville"/>
                <a:sym typeface="Libre Baskerville"/>
              </a:defRPr>
            </a:lvl6pPr>
            <a:lvl7pPr algn="l" rtl="0" marR="0" indent="0" marL="2743200">
              <a:defRPr strike="noStrike" u="none" b="0" cap="none" baseline="0" sz="1800" i="0">
                <a:solidFill>
                  <a:schemeClr val="dk1"/>
                </a:solidFill>
                <a:latin typeface="Libre Baskerville"/>
                <a:ea typeface="Libre Baskerville"/>
                <a:cs typeface="Libre Baskerville"/>
                <a:sym typeface="Libre Baskerville"/>
              </a:defRPr>
            </a:lvl7pPr>
            <a:lvl8pPr algn="l" rtl="0" marR="0" indent="0" marL="3200400">
              <a:defRPr strike="noStrike" u="none" b="0" cap="none" baseline="0" sz="1800" i="0">
                <a:solidFill>
                  <a:schemeClr val="dk1"/>
                </a:solidFill>
                <a:latin typeface="Libre Baskerville"/>
                <a:ea typeface="Libre Baskerville"/>
                <a:cs typeface="Libre Baskerville"/>
                <a:sym typeface="Libre Baskerville"/>
              </a:defRPr>
            </a:lvl8pPr>
            <a:lvl9pPr algn="l" rtl="0" marR="0" indent="0" marL="3657600">
              <a:defRPr strike="noStrike" u="none" b="0" cap="none" baseline="0" sz="1800" i="0">
                <a:solidFill>
                  <a:schemeClr val="dk1"/>
                </a:solidFill>
                <a:latin typeface="Libre Baskerville"/>
                <a:ea typeface="Libre Baskerville"/>
                <a:cs typeface="Libre Baskerville"/>
                <a:sym typeface="Libre Baskerville"/>
              </a:defRPr>
            </a:lvl9pPr>
          </a:lstStyle>
          <a:p/>
        </p:txBody>
      </p:sp>
      <p:sp>
        <p:nvSpPr>
          <p:cNvPr id="115" name="Shape 115"/>
          <p:cNvSpPr txBox="1"/>
          <p:nvPr>
            <p:ph idx="12" type="sldNum"/>
          </p:nvPr>
        </p:nvSpPr>
        <p:spPr>
          <a:xfrm>
            <a:off y="6210300" x="146050"/>
            <a:ext cy="457200" cx="457200"/>
          </a:xfrm>
          <a:prstGeom prst="rect">
            <a:avLst/>
          </a:prstGeom>
          <a:solidFill>
            <a:schemeClr val="accent1"/>
          </a:solidFill>
          <a:ln>
            <a:noFill/>
          </a:ln>
        </p:spPr>
        <p:txBody>
          <a:bodyPr bIns="91425" rIns="91425" lIns="91425" tIns="91425" anchor="ctr" anchorCtr="1"/>
          <a:lstStyle>
            <a:lvl1pPr algn="ctr" rtl="0" marR="0" indent="0" marL="0">
              <a:defRPr strike="noStrike" u="none" b="0" cap="none" baseline="0" sz="1400" i="0">
                <a:solidFill>
                  <a:srgbClr val="FFFFFF"/>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56" r:id="rId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13.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 Target="../media/image14.jp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 Target="../media/image14.jpg" Type="http://schemas.openxmlformats.org/officeDocument/2006/relationships/image" Id="rId3"/></Relationships>
</file>

<file path=ppt/slides/_rels/slide16.xml.rels><?xml version="1.0" encoding="UTF-8" standalone="yes"?><Relationships xmlns="http://schemas.openxmlformats.org/package/2006/relationships"><Relationship Target="../media/image38.png" Type="http://schemas.openxmlformats.org/officeDocument/2006/relationships/image" Id="rId14"/><Relationship Target="../notesSlides/notesSlide16.xml" Type="http://schemas.openxmlformats.org/officeDocument/2006/relationships/notesSlide" Id="rId2"/><Relationship Target="../media/image25.jpg" Type="http://schemas.openxmlformats.org/officeDocument/2006/relationships/image" Id="rId12"/><Relationship Target="../slideLayouts/slideLayout3.xml" Type="http://schemas.openxmlformats.org/officeDocument/2006/relationships/slideLayout" Id="rId1"/><Relationship Target="../media/image37.png" Type="http://schemas.openxmlformats.org/officeDocument/2006/relationships/image" Id="rId13"/><Relationship Target="../media/image17.jpg" Type="http://schemas.openxmlformats.org/officeDocument/2006/relationships/image" Id="rId4"/><Relationship Target="../media/image21.jpg" Type="http://schemas.openxmlformats.org/officeDocument/2006/relationships/image" Id="rId10"/><Relationship Target="../media/image16.jpg" Type="http://schemas.openxmlformats.org/officeDocument/2006/relationships/image" Id="rId3"/><Relationship Target="../media/image23.jpg" Type="http://schemas.openxmlformats.org/officeDocument/2006/relationships/image" Id="rId11"/><Relationship Target="../media/image26.jpg" Type="http://schemas.openxmlformats.org/officeDocument/2006/relationships/image" Id="rId9"/><Relationship Target="../media/image20.jpg" Type="http://schemas.openxmlformats.org/officeDocument/2006/relationships/image" Id="rId6"/><Relationship Target="../media/image18.jpg" Type="http://schemas.openxmlformats.org/officeDocument/2006/relationships/image" Id="rId5"/><Relationship Target="../media/image19.jpg" Type="http://schemas.openxmlformats.org/officeDocument/2006/relationships/image" Id="rId8"/><Relationship Target="../media/image22.jpg" Type="http://schemas.openxmlformats.org/officeDocument/2006/relationships/image" Id="rId7"/></Relationships>
</file>

<file path=ppt/slides/_rels/slide17.xml.rels><?xml version="1.0" encoding="UTF-8" standalone="yes"?><Relationships xmlns="http://schemas.openxmlformats.org/package/2006/relationships"><Relationship Target="../media/image33.jpg" Type="http://schemas.openxmlformats.org/officeDocument/2006/relationships/image" Id="rId12"/><Relationship Target="../notesSlides/notesSlide17.xml" Type="http://schemas.openxmlformats.org/officeDocument/2006/relationships/notesSlide" Id="rId2"/><Relationship Target="../slideLayouts/slideLayout2.xml" Type="http://schemas.openxmlformats.org/officeDocument/2006/relationships/slideLayout" Id="rId1"/><Relationship Target="../media/image02.jpg" Type="http://schemas.openxmlformats.org/officeDocument/2006/relationships/image" Id="rId10"/><Relationship Target="../media/image15.jpg" Type="http://schemas.openxmlformats.org/officeDocument/2006/relationships/image" Id="rId4"/><Relationship Target="../media/image29.jpg" Type="http://schemas.openxmlformats.org/officeDocument/2006/relationships/image" Id="rId11"/><Relationship Target="../media/image14.jpg" Type="http://schemas.openxmlformats.org/officeDocument/2006/relationships/image" Id="rId3"/><Relationship Target="../media/image00.jpg" Type="http://schemas.openxmlformats.org/officeDocument/2006/relationships/image" Id="rId9"/><Relationship Target="../media/image31.jpg" Type="http://schemas.openxmlformats.org/officeDocument/2006/relationships/image" Id="rId6"/><Relationship Target="../media/image24.jpg" Type="http://schemas.openxmlformats.org/officeDocument/2006/relationships/image" Id="rId5"/><Relationship Target="../media/image28.jpg" Type="http://schemas.openxmlformats.org/officeDocument/2006/relationships/image" Id="rId8"/><Relationship Target="../media/image27.jpg" Type="http://schemas.openxmlformats.org/officeDocument/2006/relationships/image" Id="rId7"/></Relationships>
</file>

<file path=ppt/slides/_rels/slide18.xml.rels><?xml version="1.0" encoding="UTF-8" standalone="yes"?><Relationships xmlns="http://schemas.openxmlformats.org/package/2006/relationships"><Relationship Target="../media/image35.jpg" Type="http://schemas.openxmlformats.org/officeDocument/2006/relationships/image" Id="rId15"/><Relationship Target="../media/image39.jpg" Type="http://schemas.openxmlformats.org/officeDocument/2006/relationships/image" Id="rId14"/><Relationship Target="../media/image09.jpg" Type="http://schemas.openxmlformats.org/officeDocument/2006/relationships/image" Id="rId12"/><Relationship Target="../notesSlides/notesSlide18.xml" Type="http://schemas.openxmlformats.org/officeDocument/2006/relationships/notesSlide" Id="rId2"/><Relationship Target="../media/image34.jpg" Type="http://schemas.openxmlformats.org/officeDocument/2006/relationships/image" Id="rId13"/><Relationship Target="../slideLayouts/slideLayout2.xml" Type="http://schemas.openxmlformats.org/officeDocument/2006/relationships/slideLayout" Id="rId1"/><Relationship Target="../media/image20.jpg" Type="http://schemas.openxmlformats.org/officeDocument/2006/relationships/image" Id="rId10"/><Relationship Target="../media/image15.jpg" Type="http://schemas.openxmlformats.org/officeDocument/2006/relationships/image" Id="rId4"/><Relationship Target="../media/image26.jpg" Type="http://schemas.openxmlformats.org/officeDocument/2006/relationships/image" Id="rId11"/><Relationship Target="../media/image30.jpg" Type="http://schemas.openxmlformats.org/officeDocument/2006/relationships/image" Id="rId3"/><Relationship Target="../media/image33.jpg" Type="http://schemas.openxmlformats.org/officeDocument/2006/relationships/image" Id="rId9"/><Relationship Target="../media/image00.jpg" Type="http://schemas.openxmlformats.org/officeDocument/2006/relationships/image" Id="rId6"/><Relationship Target="../media/image28.jpg" Type="http://schemas.openxmlformats.org/officeDocument/2006/relationships/image" Id="rId5"/><Relationship Target="../media/image29.jpg" Type="http://schemas.openxmlformats.org/officeDocument/2006/relationships/image" Id="rId8"/><Relationship Target="../media/image02.jpg" Type="http://schemas.openxmlformats.org/officeDocument/2006/relationships/image" Id="rId7"/></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 Target="../media/image30.jp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20.xml.rels><?xml version="1.0" encoding="UTF-8" standalone="yes"?><Relationships xmlns="http://schemas.openxmlformats.org/package/2006/relationships"><Relationship Target="../media/image50.jpg" Type="http://schemas.openxmlformats.org/officeDocument/2006/relationships/image" Id="rId18"/><Relationship Target="../media/image54.jpg" Type="http://schemas.openxmlformats.org/officeDocument/2006/relationships/image" Id="rId17"/><Relationship Target="../media/image49.jpg" Type="http://schemas.openxmlformats.org/officeDocument/2006/relationships/image" Id="rId16"/><Relationship Target="../media/image51.jpg" Type="http://schemas.openxmlformats.org/officeDocument/2006/relationships/image" Id="rId15"/><Relationship Target="../media/image46.jpg" Type="http://schemas.openxmlformats.org/officeDocument/2006/relationships/image" Id="rId14"/><Relationship Target="../media/image45.jpg" Type="http://schemas.openxmlformats.org/officeDocument/2006/relationships/image" Id="rId12"/><Relationship Target="../notesSlides/notesSlide20.xml" Type="http://schemas.openxmlformats.org/officeDocument/2006/relationships/notesSlide" Id="rId2"/><Relationship Target="../media/image53.jpg" Type="http://schemas.openxmlformats.org/officeDocument/2006/relationships/image" Id="rId13"/><Relationship Target="../slideLayouts/slideLayout2.xml" Type="http://schemas.openxmlformats.org/officeDocument/2006/relationships/slideLayout" Id="rId1"/><Relationship Target="../media/image41.jpg" Type="http://schemas.openxmlformats.org/officeDocument/2006/relationships/image" Id="rId10"/><Relationship Target="../media/image36.jpg" Type="http://schemas.openxmlformats.org/officeDocument/2006/relationships/image" Id="rId4"/><Relationship Target="../media/image48.jpg" Type="http://schemas.openxmlformats.org/officeDocument/2006/relationships/image" Id="rId11"/><Relationship Target="../media/image30.jpg" Type="http://schemas.openxmlformats.org/officeDocument/2006/relationships/image" Id="rId3"/><Relationship Target="../media/image44.jpg" Type="http://schemas.openxmlformats.org/officeDocument/2006/relationships/image" Id="rId9"/><Relationship Target="../media/image47.png" Type="http://schemas.openxmlformats.org/officeDocument/2006/relationships/image" Id="rId6"/><Relationship Target="../media/image40.jpg" Type="http://schemas.openxmlformats.org/officeDocument/2006/relationships/image" Id="rId5"/><Relationship Target="../media/image42.jpg" Type="http://schemas.openxmlformats.org/officeDocument/2006/relationships/image" Id="rId8"/><Relationship Target="../media/image43.jpg" Type="http://schemas.openxmlformats.org/officeDocument/2006/relationships/image" Id="rId7"/></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 Target="../media/image57.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 Target="../media/image57.pn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 Target="../media/image15.jpg" Type="http://schemas.openxmlformats.org/officeDocument/2006/relationships/image" Id="rId4"/><Relationship Target="../media/image52.jpg" Type="http://schemas.openxmlformats.org/officeDocument/2006/relationships/image" Id="rId3"/><Relationship Target="../media/image33.jpg" Type="http://schemas.openxmlformats.org/officeDocument/2006/relationships/image" Id="rId6"/><Relationship Target="../media/image00.jpg" Type="http://schemas.openxmlformats.org/officeDocument/2006/relationships/image" Id="rId5"/><Relationship Target="../media/image31.jpg" Type="http://schemas.openxmlformats.org/officeDocument/2006/relationships/image" Id="rId7"/></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3.xml" Type="http://schemas.openxmlformats.org/officeDocument/2006/relationships/slideLayout" Id="rId1"/><Relationship Target="../media/image00.jpg" Type="http://schemas.openxmlformats.org/officeDocument/2006/relationships/image" Id="rId4"/><Relationship Target="../media/image08.jpg" Type="http://schemas.openxmlformats.org/officeDocument/2006/relationships/image" Id="rId3"/><Relationship Target="../media/image01.jpg" Type="http://schemas.openxmlformats.org/officeDocument/2006/relationships/image" Id="rId6"/><Relationship Target="../media/image02.jpg" Type="http://schemas.openxmlformats.org/officeDocument/2006/relationships/image" Id="rId5"/></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55.png" Type="http://schemas.openxmlformats.org/officeDocument/2006/relationships/image" Id="rId4"/><Relationship Target="../media/image04.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7.png" Type="http://schemas.openxmlformats.org/officeDocument/2006/relationships/image" Id="rId4"/><Relationship Target="../media/image03.jpg" Type="http://schemas.openxmlformats.org/officeDocument/2006/relationships/image" Id="rId3"/><Relationship Target="../media/image10.png" Type="http://schemas.openxmlformats.org/officeDocument/2006/relationships/image" Id="rId6"/><Relationship Target="../media/image06.png" Type="http://schemas.openxmlformats.org/officeDocument/2006/relationships/image" Id="rId5"/><Relationship Target="../media/image32.jpg" Type="http://schemas.openxmlformats.org/officeDocument/2006/relationships/image" Id="rId8"/><Relationship Target="../media/image05.png" Type="http://schemas.openxmlformats.org/officeDocument/2006/relationships/image" Id="rId7"/></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15.jpg" Type="http://schemas.openxmlformats.org/officeDocument/2006/relationships/image" Id="rId4"/><Relationship Target="../media/image11.jpg" Type="http://schemas.openxmlformats.org/officeDocument/2006/relationships/image" Id="rId3"/><Relationship Target="../media/image09.jpg" Type="http://schemas.openxmlformats.org/officeDocument/2006/relationships/image" Id="rId5"/></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56.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58.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y="0" x="0"/>
          <a:ext cy="0" cx="0"/>
          <a:chOff y="0" x="0"/>
          <a:chExt cy="0" cx="0"/>
        </a:xfrm>
      </p:grpSpPr>
      <p:sp>
        <p:nvSpPr>
          <p:cNvPr id="158" name="Shape 158"/>
          <p:cNvSpPr txBox="1"/>
          <p:nvPr>
            <p:ph idx="1" type="subTitle"/>
          </p:nvPr>
        </p:nvSpPr>
        <p:spPr>
          <a:xfrm>
            <a:off y="3200400" x="1295400"/>
            <a:ext cy="1600199" cx="6400799"/>
          </a:xfrm>
          <a:prstGeom prst="rect">
            <a:avLst/>
          </a:prstGeom>
          <a:noFill/>
          <a:ln>
            <a:noFill/>
          </a:ln>
        </p:spPr>
        <p:txBody>
          <a:bodyPr bIns="45700" rIns="91425" lIns="91425" tIns="45700" anchor="t" anchorCtr="0">
            <a:noAutofit/>
          </a:bodyPr>
          <a:lstStyle/>
          <a:p/>
        </p:txBody>
      </p:sp>
      <p:sp>
        <p:nvSpPr>
          <p:cNvPr id="159" name="Shape 159"/>
          <p:cNvSpPr txBox="1"/>
          <p:nvPr>
            <p:ph type="ctrTitle"/>
          </p:nvPr>
        </p:nvSpPr>
        <p:spPr>
          <a:xfrm>
            <a:off y="1506537" x="457200"/>
            <a:ext cy="1470024" cx="8229600"/>
          </a:xfrm>
          <a:prstGeom prst="rect">
            <a:avLst/>
          </a:prstGeom>
          <a:noFill/>
          <a:ln>
            <a:noFill/>
          </a:ln>
        </p:spPr>
        <p:txBody>
          <a:bodyPr bIns="91425" rIns="91425" lIns="91425" tIns="45700" anchor="ctr" anchorCtr="0">
            <a:noAutofit/>
          </a:bodyPr>
          <a:lstStyle/>
          <a:p>
            <a:pPr algn="ctr" rtl="0" lvl="0" marR="0" indent="0" marL="0">
              <a:spcBef>
                <a:spcPts val="0"/>
              </a:spcBef>
              <a:spcAft>
                <a:spcPts val="0"/>
              </a:spcAft>
              <a:buClr>
                <a:srgbClr val="FFFFFF"/>
              </a:buClr>
              <a:buSzPct val="25000"/>
              <a:buFont typeface="Calibri"/>
              <a:buNone/>
            </a:pPr>
            <a:r>
              <a:rPr strike="noStrike" u="none" b="0" cap="none" baseline="0" sz="4000" lang="en-US" i="0">
                <a:solidFill>
                  <a:schemeClr val="accent1"/>
                </a:solidFill>
                <a:latin typeface="Calibri"/>
                <a:ea typeface="Calibri"/>
                <a:cs typeface="Calibri"/>
                <a:sym typeface="Calibri"/>
              </a:rPr>
              <a:t>Складові комп’ютера</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y="0" x="0"/>
          <a:ext cy="0" cx="0"/>
          <a:chOff y="0" x="0"/>
          <a:chExt cy="0" cx="0"/>
        </a:xfrm>
      </p:grpSpPr>
      <p:sp>
        <p:nvSpPr>
          <p:cNvPr id="261" name="Shape 261"/>
          <p:cNvSpPr txBox="1"/>
          <p:nvPr>
            <p:ph type="title"/>
          </p:nvPr>
        </p:nvSpPr>
        <p:spPr>
          <a:xfrm>
            <a:off y="274637" x="914400"/>
            <a:ext cy="1143000" cx="7772400"/>
          </a:xfrm>
          <a:prstGeom prst="rect">
            <a:avLst/>
          </a:prstGeom>
          <a:noFill/>
          <a:ln>
            <a:noFill/>
          </a:ln>
        </p:spPr>
        <p:txBody>
          <a:bodyPr bIns="91425" rIns="91425" lIns="91425" tIns="45700" anchor="b" anchorCtr="0">
            <a:noAutofit/>
          </a:bodyPr>
          <a:lstStyle/>
          <a:p/>
        </p:txBody>
      </p:sp>
      <p:sp>
        <p:nvSpPr>
          <p:cNvPr id="262" name="Shape 262"/>
          <p:cNvSpPr txBox="1"/>
          <p:nvPr>
            <p:ph idx="1" type="body"/>
          </p:nvPr>
        </p:nvSpPr>
        <p:spPr>
          <a:xfrm>
            <a:off y="1447800" x="914400"/>
            <a:ext cy="4572000" cx="7772400"/>
          </a:xfrm>
          <a:prstGeom prst="rect">
            <a:avLst/>
          </a:prstGeom>
          <a:noFill/>
          <a:ln>
            <a:noFill/>
          </a:ln>
        </p:spPr>
        <p:txBody>
          <a:bodyPr bIns="45700" rIns="91425" lIns="91425" tIns="45700" anchor="t" anchorCtr="0">
            <a:noAutofit/>
          </a:bodyPr>
          <a:lstStyle/>
          <a:p>
            <a:pPr algn="l" rtl="0" lvl="0" marR="0" indent="0" marL="0">
              <a:lnSpc>
                <a:spcPct val="90000"/>
              </a:lnSpc>
              <a:buClr>
                <a:schemeClr val="accent1"/>
              </a:buClr>
              <a:buSzPct val="86538"/>
              <a:buFont typeface="Arial"/>
              <a:buChar char="•"/>
            </a:pPr>
            <a:r>
              <a:rPr strike="noStrike" u="none" b="0" cap="none" baseline="0" sz="2600" lang="en-US" i="0">
                <a:solidFill>
                  <a:schemeClr val="dk1"/>
                </a:solidFill>
                <a:latin typeface="Cambria"/>
                <a:ea typeface="Cambria"/>
                <a:cs typeface="Cambria"/>
                <a:sym typeface="Cambria"/>
              </a:rPr>
              <a:t>Які пристрої для введення даних ви знаєте?</a:t>
            </a:r>
          </a:p>
          <a:p>
            <a:pPr algn="l" rtl="0" lvl="0" marR="0" indent="0" marL="0">
              <a:lnSpc>
                <a:spcPct val="90000"/>
              </a:lnSpc>
              <a:buClr>
                <a:schemeClr val="accent1"/>
              </a:buClr>
              <a:buSzPct val="86538"/>
              <a:buFont typeface="Arial"/>
              <a:buChar char="•"/>
            </a:pPr>
            <a:r>
              <a:rPr strike="noStrike" u="none" b="0" cap="none" baseline="0" sz="2600" lang="en-US" i="0">
                <a:solidFill>
                  <a:schemeClr val="dk1"/>
                </a:solidFill>
                <a:latin typeface="Cambria"/>
                <a:ea typeface="Cambria"/>
                <a:cs typeface="Cambria"/>
                <a:sym typeface="Cambria"/>
              </a:rPr>
              <a:t>Як називається пристрій для виведення даних на екран? На папір?</a:t>
            </a:r>
          </a:p>
          <a:p>
            <a:pPr algn="l" rtl="0" lvl="0" marR="0" indent="0" marL="0">
              <a:lnSpc>
                <a:spcPct val="90000"/>
              </a:lnSpc>
              <a:buClr>
                <a:schemeClr val="accent1"/>
              </a:buClr>
              <a:buSzPct val="86538"/>
              <a:buFont typeface="Arial"/>
              <a:buChar char="•"/>
            </a:pPr>
            <a:r>
              <a:rPr strike="noStrike" u="none" b="0" cap="none" baseline="0" sz="2600" lang="en-US" i="0">
                <a:solidFill>
                  <a:schemeClr val="dk1"/>
                </a:solidFill>
                <a:latin typeface="Cambria"/>
                <a:ea typeface="Cambria"/>
                <a:cs typeface="Cambria"/>
                <a:sym typeface="Cambria"/>
              </a:rPr>
              <a:t>Які клавіші використовуються для введення літер і цифр? Де вони розміщені?</a:t>
            </a:r>
          </a:p>
          <a:p>
            <a:pPr algn="l" rtl="0" lvl="0" marR="0" indent="0" marL="0">
              <a:lnSpc>
                <a:spcPct val="90000"/>
              </a:lnSpc>
              <a:buClr>
                <a:schemeClr val="accent1"/>
              </a:buClr>
              <a:buSzPct val="86538"/>
              <a:buFont typeface="Arial"/>
              <a:buChar char="•"/>
            </a:pPr>
            <a:r>
              <a:rPr strike="noStrike" u="none" b="0" cap="none" baseline="0" sz="2600" lang="en-US" i="0">
                <a:solidFill>
                  <a:schemeClr val="dk1"/>
                </a:solidFill>
                <a:latin typeface="Cambria"/>
                <a:ea typeface="Cambria"/>
                <a:cs typeface="Cambria"/>
                <a:sym typeface="Cambria"/>
              </a:rPr>
              <a:t>Що означає “клацнути ліву кнопку миші”?</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y="0" x="0"/>
          <a:ext cy="0" cx="0"/>
          <a:chOff y="0" x="0"/>
          <a:chExt cy="0" cx="0"/>
        </a:xfrm>
      </p:grpSpPr>
      <p:sp>
        <p:nvSpPr>
          <p:cNvPr id="267" name="Shape 267"/>
          <p:cNvSpPr txBox="1"/>
          <p:nvPr>
            <p:ph type="title"/>
          </p:nvPr>
        </p:nvSpPr>
        <p:spPr>
          <a:xfrm>
            <a:off y="274637" x="914400"/>
            <a:ext cy="1143000" cx="7772400"/>
          </a:xfrm>
          <a:prstGeom prst="rect">
            <a:avLst/>
          </a:prstGeom>
          <a:noFill/>
          <a:ln>
            <a:noFill/>
          </a:ln>
        </p:spPr>
        <p:txBody>
          <a:bodyPr bIns="91425" rIns="91425" lIns="91425"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000" lang="en-US" i="0">
                <a:solidFill>
                  <a:schemeClr val="dk2"/>
                </a:solidFill>
                <a:latin typeface="Calibri"/>
                <a:ea typeface="Calibri"/>
                <a:cs typeface="Calibri"/>
                <a:sym typeface="Calibri"/>
              </a:rPr>
              <a:t>Завдання</a:t>
            </a:r>
          </a:p>
        </p:txBody>
      </p:sp>
      <p:sp>
        <p:nvSpPr>
          <p:cNvPr id="268" name="Shape 268"/>
          <p:cNvSpPr txBox="1"/>
          <p:nvPr>
            <p:ph idx="1" type="body"/>
          </p:nvPr>
        </p:nvSpPr>
        <p:spPr>
          <a:xfrm>
            <a:off y="1447800" x="914400"/>
            <a:ext cy="4572000" cx="7772400"/>
          </a:xfrm>
          <a:prstGeom prst="rect">
            <a:avLst/>
          </a:prstGeom>
          <a:noFill/>
          <a:ln>
            <a:noFill/>
          </a:ln>
        </p:spPr>
        <p:txBody>
          <a:bodyPr bIns="45700" rIns="91425" lIns="91425" tIns="45700" anchor="t" anchorCtr="0">
            <a:noAutofit/>
          </a:bodyPr>
          <a:lstStyle/>
          <a:p>
            <a:pPr algn="l" rtl="0" lvl="0" marR="0" indent="0" marL="0">
              <a:buClr>
                <a:schemeClr val="accent1"/>
              </a:buClr>
              <a:buSzPct val="86538"/>
              <a:buFont typeface="Arial"/>
              <a:buChar char="•"/>
            </a:pPr>
            <a:r>
              <a:rPr strike="noStrike" u="none" b="0" cap="none" baseline="0" sz="2600" lang="en-US" i="0">
                <a:solidFill>
                  <a:schemeClr val="dk1"/>
                </a:solidFill>
                <a:latin typeface="Cambria"/>
                <a:ea typeface="Cambria"/>
                <a:cs typeface="Cambria"/>
                <a:sym typeface="Cambria"/>
              </a:rPr>
              <a:t>Назвіть послідовність виконання операцій з мишею для випадків, коли потрібно:</a:t>
            </a:r>
          </a:p>
          <a:p>
            <a:pPr algn="l" rtl="0" lvl="1" marR="0" indent="0" marL="0">
              <a:buClr>
                <a:schemeClr val="accent2"/>
              </a:buClr>
              <a:buSzPct val="83333"/>
              <a:buFont typeface="Arial"/>
              <a:buChar char="•"/>
            </a:pPr>
            <a:r>
              <a:rPr strike="noStrike" u="none" b="0" cap="none" baseline="0" sz="2400" lang="en-US" i="0">
                <a:solidFill>
                  <a:schemeClr val="dk1"/>
                </a:solidFill>
                <a:latin typeface="Cambria"/>
                <a:ea typeface="Cambria"/>
                <a:cs typeface="Cambria"/>
                <a:sym typeface="Cambria"/>
              </a:rPr>
              <a:t>Навести вказівник миші на червоний трикутник;</a:t>
            </a:r>
          </a:p>
          <a:p>
            <a:pPr algn="l" rtl="0" lvl="1" marR="0" indent="0" marL="0">
              <a:buClr>
                <a:schemeClr val="accent2"/>
              </a:buClr>
              <a:buSzPct val="83333"/>
              <a:buFont typeface="Arial"/>
              <a:buChar char="•"/>
            </a:pPr>
            <a:r>
              <a:rPr strike="noStrike" u="none" b="0" cap="none" baseline="0" sz="2400" lang="en-US" i="0">
                <a:solidFill>
                  <a:schemeClr val="dk1"/>
                </a:solidFill>
                <a:latin typeface="Cambria"/>
                <a:ea typeface="Cambria"/>
                <a:cs typeface="Cambria"/>
                <a:sym typeface="Cambria"/>
              </a:rPr>
              <a:t>Клацнути ліву кнопку миші при наведенні вказівника на жовте коло;</a:t>
            </a:r>
          </a:p>
          <a:p>
            <a:pPr algn="l" rtl="0" lvl="1" marR="0" indent="0" marL="0">
              <a:buClr>
                <a:schemeClr val="accent2"/>
              </a:buClr>
              <a:buSzPct val="83333"/>
              <a:buFont typeface="Arial"/>
              <a:buChar char="•"/>
            </a:pPr>
            <a:r>
              <a:rPr strike="noStrike" u="none" b="0" cap="none" baseline="0" sz="2400" lang="en-US" i="0">
                <a:solidFill>
                  <a:schemeClr val="dk1"/>
                </a:solidFill>
                <a:latin typeface="Cambria"/>
                <a:ea typeface="Cambria"/>
                <a:cs typeface="Cambria"/>
                <a:sym typeface="Cambria"/>
              </a:rPr>
              <a:t>Клацнути праву кнопку миші при наведенні вказівника на зелений трикутник.</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2" name="Shape 272"/>
        <p:cNvGrpSpPr/>
        <p:nvPr/>
      </p:nvGrpSpPr>
      <p:grpSpPr>
        <a:xfrm>
          <a:off y="0" x="0"/>
          <a:ext cy="0" cx="0"/>
          <a:chOff y="0" x="0"/>
          <a:chExt cy="0" cx="0"/>
        </a:xfrm>
      </p:grpSpPr>
      <p:sp>
        <p:nvSpPr>
          <p:cNvPr id="273" name="Shape 273"/>
          <p:cNvSpPr txBox="1"/>
          <p:nvPr>
            <p:ph type="title"/>
          </p:nvPr>
        </p:nvSpPr>
        <p:spPr>
          <a:xfrm>
            <a:off y="274637" x="914400"/>
            <a:ext cy="1143000" cx="7772400"/>
          </a:xfrm>
          <a:prstGeom prst="rect">
            <a:avLst/>
          </a:prstGeom>
          <a:noFill/>
          <a:ln>
            <a:noFill/>
          </a:ln>
        </p:spPr>
        <p:txBody>
          <a:bodyPr bIns="91425" rIns="91425" lIns="91425" tIns="45700" anchor="b" anchorCtr="0">
            <a:noAutofit/>
          </a:bodyPr>
          <a:lstStyle/>
          <a:p/>
        </p:txBody>
      </p:sp>
      <p:sp>
        <p:nvSpPr>
          <p:cNvPr id="274" name="Shape 274"/>
          <p:cNvSpPr txBox="1"/>
          <p:nvPr>
            <p:ph idx="1" type="body"/>
          </p:nvPr>
        </p:nvSpPr>
        <p:spPr>
          <a:xfrm>
            <a:off y="1447800" x="914400"/>
            <a:ext cy="4572000" cx="7772400"/>
          </a:xfrm>
          <a:prstGeom prst="rect">
            <a:avLst/>
          </a:prstGeom>
          <a:noFill/>
          <a:ln>
            <a:noFill/>
          </a:ln>
        </p:spPr>
        <p:txBody>
          <a:bodyPr bIns="45700" rIns="91425" lIns="91425" tIns="45700" anchor="t" anchorCtr="0">
            <a:noAutofit/>
          </a:bodyPr>
          <a:lstStyle/>
          <a:p>
            <a:pPr algn="l" rtl="0" lvl="0" marR="0" indent="0" marL="0">
              <a:buClr>
                <a:schemeClr val="accent1"/>
              </a:buClr>
              <a:buSzPct val="86309"/>
              <a:buFont typeface="Arial"/>
              <a:buChar char="•"/>
            </a:pPr>
            <a:r>
              <a:rPr strike="noStrike" u="none" b="0" cap="none" baseline="0" sz="2800" lang="en-US" i="0">
                <a:solidFill>
                  <a:schemeClr val="dk1"/>
                </a:solidFill>
                <a:latin typeface="Cambria"/>
                <a:ea typeface="Cambria"/>
                <a:cs typeface="Cambria"/>
                <a:sym typeface="Cambria"/>
              </a:rPr>
              <a:t>Наведіть приклади пристроїв введення та виведення даних, які використовуються в комп'ютерних класах вашої школи, у вас вдома</a:t>
            </a:r>
          </a:p>
          <a:p>
            <a:pPr algn="l" rtl="0" lvl="0" marR="0" indent="0" marL="0">
              <a:buClr>
                <a:schemeClr val="accent1"/>
              </a:buClr>
              <a:buSzPct val="86309"/>
              <a:buFont typeface="Arial"/>
              <a:buChar char="•"/>
            </a:pPr>
            <a:r>
              <a:rPr strike="noStrike" u="none" b="0" cap="none" baseline="0" sz="2800" lang="en-US" i="0">
                <a:solidFill>
                  <a:schemeClr val="dk1"/>
                </a:solidFill>
                <a:latin typeface="Cambria"/>
                <a:ea typeface="Cambria"/>
                <a:cs typeface="Cambria"/>
                <a:sym typeface="Cambria"/>
              </a:rPr>
              <a:t>Опишіть пристроях, що використовуються у вашому домашньому комп'ютері</a:t>
            </a:r>
          </a:p>
          <a:p>
            <a:pPr algn="l" rtl="0" lvl="0" marR="0" indent="0" marL="0">
              <a:buClr>
                <a:schemeClr val="accent1"/>
              </a:buClr>
              <a:buSzPct val="86309"/>
              <a:buFont typeface="Arial"/>
              <a:buChar char="•"/>
            </a:pPr>
            <a:r>
              <a:rPr strike="noStrike" u="none" b="0" cap="none" baseline="0" sz="2800" lang="en-US" i="0">
                <a:solidFill>
                  <a:schemeClr val="dk1"/>
                </a:solidFill>
                <a:latin typeface="Cambria"/>
                <a:ea typeface="Cambria"/>
                <a:cs typeface="Cambria"/>
                <a:sym typeface="Cambria"/>
              </a:rPr>
              <a:t>Підготуйте повідомлення про види персональних комп'ютерів та їх використання</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8" name="Shape 278"/>
        <p:cNvGrpSpPr/>
        <p:nvPr/>
      </p:nvGrpSpPr>
      <p:grpSpPr>
        <a:xfrm>
          <a:off y="0" x="0"/>
          <a:ext cy="0" cx="0"/>
          <a:chOff y="0" x="0"/>
          <a:chExt cy="0" cx="0"/>
        </a:xfrm>
      </p:grpSpPr>
      <p:sp>
        <p:nvSpPr>
          <p:cNvPr id="279" name="Shape 279"/>
          <p:cNvSpPr txBox="1"/>
          <p:nvPr>
            <p:ph type="title"/>
          </p:nvPr>
        </p:nvSpPr>
        <p:spPr>
          <a:xfrm>
            <a:off y="274637" x="914400"/>
            <a:ext cy="1143000" cx="7772400"/>
          </a:xfrm>
          <a:prstGeom prst="rect">
            <a:avLst/>
          </a:prstGeom>
          <a:noFill/>
          <a:ln>
            <a:noFill/>
          </a:ln>
        </p:spPr>
        <p:txBody>
          <a:bodyPr bIns="91425" rIns="91425" lIns="91425"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000" lang="en-US" i="0">
                <a:solidFill>
                  <a:schemeClr val="dk2"/>
                </a:solidFill>
                <a:latin typeface="Calibri"/>
                <a:ea typeface="Calibri"/>
                <a:cs typeface="Calibri"/>
                <a:sym typeface="Calibri"/>
              </a:rPr>
              <a:t>Обговорюємо</a:t>
            </a:r>
          </a:p>
        </p:txBody>
      </p:sp>
      <p:sp>
        <p:nvSpPr>
          <p:cNvPr id="280" name="Shape 280"/>
          <p:cNvSpPr txBox="1"/>
          <p:nvPr>
            <p:ph idx="1" type="body"/>
          </p:nvPr>
        </p:nvSpPr>
        <p:spPr>
          <a:xfrm>
            <a:off y="1447800" x="914400"/>
            <a:ext cy="4572000" cx="7772400"/>
          </a:xfrm>
          <a:prstGeom prst="rect">
            <a:avLst/>
          </a:prstGeom>
          <a:noFill/>
          <a:ln>
            <a:noFill/>
          </a:ln>
        </p:spPr>
        <p:txBody>
          <a:bodyPr bIns="45700" rIns="91425" lIns="91425" tIns="45700" anchor="t" anchorCtr="0">
            <a:noAutofit/>
          </a:bodyPr>
          <a:lstStyle/>
          <a:p>
            <a:pPr algn="l" rtl="0" lvl="0" marR="0" indent="0" marL="0">
              <a:lnSpc>
                <a:spcPct val="80000"/>
              </a:lnSpc>
              <a:buClr>
                <a:schemeClr val="accent1"/>
              </a:buClr>
              <a:buSzPct val="83333"/>
              <a:buFont typeface="Arial"/>
              <a:buChar char="•"/>
            </a:pPr>
            <a:r>
              <a:rPr strike="noStrike" u="none" b="0" cap="none" baseline="0" sz="2400" lang="en-US" i="0">
                <a:solidFill>
                  <a:schemeClr val="dk1"/>
                </a:solidFill>
                <a:latin typeface="Cambria"/>
                <a:ea typeface="Cambria"/>
                <a:cs typeface="Cambria"/>
                <a:sym typeface="Cambria"/>
              </a:rPr>
              <a:t>Для чого люди створили комп’ютер?</a:t>
            </a:r>
          </a:p>
          <a:p>
            <a:pPr algn="l" rtl="0" lvl="0" marR="0" indent="0" marL="0">
              <a:lnSpc>
                <a:spcPct val="80000"/>
              </a:lnSpc>
              <a:buClr>
                <a:schemeClr val="accent1"/>
              </a:buClr>
              <a:buSzPct val="83333"/>
              <a:buFont typeface="Arial"/>
              <a:buChar char="•"/>
            </a:pPr>
            <a:r>
              <a:rPr strike="noStrike" u="none" b="0" cap="none" baseline="0" sz="2400" lang="en-US" i="0">
                <a:solidFill>
                  <a:schemeClr val="dk1"/>
                </a:solidFill>
                <a:latin typeface="Cambria"/>
                <a:ea typeface="Cambria"/>
                <a:cs typeface="Cambria"/>
                <a:sym typeface="Cambria"/>
              </a:rPr>
              <a:t>Який комп’ютер називають персональним? Чому?</a:t>
            </a:r>
          </a:p>
          <a:p>
            <a:pPr algn="l" rtl="0" lvl="0" marR="0" indent="0" marL="0">
              <a:lnSpc>
                <a:spcPct val="80000"/>
              </a:lnSpc>
              <a:buClr>
                <a:schemeClr val="accent1"/>
              </a:buClr>
              <a:buSzPct val="83333"/>
              <a:buFont typeface="Arial"/>
              <a:buChar char="•"/>
            </a:pPr>
            <a:r>
              <a:rPr strike="noStrike" u="none" b="0" cap="none" baseline="0" sz="2400" lang="en-US" i="0">
                <a:solidFill>
                  <a:schemeClr val="dk1"/>
                </a:solidFill>
                <a:latin typeface="Cambria"/>
                <a:ea typeface="Cambria"/>
                <a:cs typeface="Cambria"/>
                <a:sym typeface="Cambria"/>
              </a:rPr>
              <a:t>Перелічи основні групи пристроїв, з яких складається персональний комп’ютер</a:t>
            </a:r>
          </a:p>
          <a:p>
            <a:pPr algn="l" rtl="0" lvl="0" marR="0" indent="0" marL="0">
              <a:lnSpc>
                <a:spcPct val="80000"/>
              </a:lnSpc>
              <a:buClr>
                <a:schemeClr val="accent1"/>
              </a:buClr>
              <a:buSzPct val="83333"/>
              <a:buFont typeface="Arial"/>
              <a:buChar char="•"/>
            </a:pPr>
            <a:r>
              <a:rPr strike="noStrike" u="none" b="0" cap="none" baseline="0" sz="2400" lang="en-US" i="0">
                <a:solidFill>
                  <a:schemeClr val="dk1"/>
                </a:solidFill>
                <a:latin typeface="Cambria"/>
                <a:ea typeface="Cambria"/>
                <a:cs typeface="Cambria"/>
                <a:sym typeface="Cambria"/>
              </a:rPr>
              <a:t>Які пристрої комп’ютера, призначені для введення даних, тобі відомі?</a:t>
            </a:r>
          </a:p>
          <a:p>
            <a:pPr algn="l" rtl="0" lvl="0" marR="0" indent="0" marL="0">
              <a:lnSpc>
                <a:spcPct val="80000"/>
              </a:lnSpc>
              <a:buClr>
                <a:schemeClr val="accent1"/>
              </a:buClr>
              <a:buSzPct val="83333"/>
              <a:buFont typeface="Arial"/>
              <a:buChar char="•"/>
            </a:pPr>
            <a:r>
              <a:rPr strike="noStrike" u="none" b="0" cap="none" baseline="0" sz="2400" lang="en-US" i="0">
                <a:solidFill>
                  <a:schemeClr val="dk1"/>
                </a:solidFill>
                <a:latin typeface="Cambria"/>
                <a:ea typeface="Cambria"/>
                <a:cs typeface="Cambria"/>
                <a:sym typeface="Cambria"/>
              </a:rPr>
              <a:t>Для чого використовують мишу та клавіатуру?</a:t>
            </a:r>
          </a:p>
          <a:p>
            <a:pPr algn="l" rtl="0" lvl="0" marR="0" indent="0" marL="0">
              <a:lnSpc>
                <a:spcPct val="80000"/>
              </a:lnSpc>
              <a:buClr>
                <a:schemeClr val="accent1"/>
              </a:buClr>
              <a:buSzPct val="83333"/>
              <a:buFont typeface="Arial"/>
              <a:buChar char="•"/>
            </a:pPr>
            <a:r>
              <a:rPr strike="noStrike" u="none" b="0" cap="none" baseline="0" sz="2400" lang="en-US" i="0">
                <a:solidFill>
                  <a:schemeClr val="dk1"/>
                </a:solidFill>
                <a:latin typeface="Cambria"/>
                <a:ea typeface="Cambria"/>
                <a:cs typeface="Cambria"/>
                <a:sym typeface="Cambria"/>
              </a:rPr>
              <a:t>Які пристрої виведення ти знаєш?</a:t>
            </a:r>
          </a:p>
          <a:p>
            <a:pPr algn="l" rtl="0" lvl="0" marR="0" indent="0" marL="0">
              <a:lnSpc>
                <a:spcPct val="80000"/>
              </a:lnSpc>
              <a:buClr>
                <a:schemeClr val="accent1"/>
              </a:buClr>
              <a:buSzPct val="83333"/>
              <a:buFont typeface="Arial"/>
              <a:buChar char="•"/>
            </a:pPr>
            <a:r>
              <a:rPr strike="noStrike" u="none" b="0" cap="none" baseline="0" sz="2400" lang="en-US" i="0">
                <a:solidFill>
                  <a:schemeClr val="dk1"/>
                </a:solidFill>
                <a:latin typeface="Cambria"/>
                <a:ea typeface="Cambria"/>
                <a:cs typeface="Cambria"/>
                <a:sym typeface="Cambria"/>
              </a:rPr>
              <a:t>Чим відрізняються пристрої введення та виведення?</a:t>
            </a:r>
          </a:p>
          <a:p>
            <a:pPr algn="l" rtl="0" lvl="0" marR="0" indent="0" marL="0">
              <a:lnSpc>
                <a:spcPct val="80000"/>
              </a:lnSpc>
              <a:buClr>
                <a:schemeClr val="accent1"/>
              </a:buClr>
              <a:buSzPct val="83333"/>
              <a:buFont typeface="Arial"/>
              <a:buChar char="•"/>
            </a:pPr>
            <a:r>
              <a:rPr strike="noStrike" u="none" b="0" cap="none" baseline="0" sz="2400" lang="en-US" i="0">
                <a:solidFill>
                  <a:schemeClr val="dk1"/>
                </a:solidFill>
                <a:latin typeface="Cambria"/>
                <a:ea typeface="Cambria"/>
                <a:cs typeface="Cambria"/>
                <a:sym typeface="Cambria"/>
              </a:rPr>
              <a:t>Як називається складова комп’ютера, що містить пристрої для опрацювання і збереження даних?</a:t>
            </a:r>
          </a:p>
        </p:txBody>
      </p:sp>
      <p:sp>
        <p:nvSpPr>
          <p:cNvPr id="281" name="Shape 281"/>
          <p:cNvSpPr/>
          <p:nvPr/>
        </p:nvSpPr>
        <p:spPr>
          <a:xfrm>
            <a:off y="0" x="7308850"/>
            <a:ext cy="1376362" cx="1835149"/>
          </a:xfrm>
          <a:prstGeom prst="rect">
            <a:avLst/>
          </a:prstGeom>
          <a:blipFill>
            <a:blip r:embed="rId3"/>
            <a:stretch>
              <a:fillRect/>
            </a:stretch>
          </a:blipFill>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5" name="Shape 285"/>
        <p:cNvGrpSpPr/>
        <p:nvPr/>
      </p:nvGrpSpPr>
      <p:grpSpPr>
        <a:xfrm>
          <a:off y="0" x="0"/>
          <a:ext cy="0" cx="0"/>
          <a:chOff y="0" x="0"/>
          <a:chExt cy="0" cx="0"/>
        </a:xfrm>
      </p:grpSpPr>
      <p:sp>
        <p:nvSpPr>
          <p:cNvPr id="286" name="Shape 286"/>
          <p:cNvSpPr txBox="1"/>
          <p:nvPr>
            <p:ph type="title"/>
          </p:nvPr>
        </p:nvSpPr>
        <p:spPr>
          <a:xfrm>
            <a:off y="274637" x="914400"/>
            <a:ext cy="1143000" cx="7772400"/>
          </a:xfrm>
          <a:prstGeom prst="rect">
            <a:avLst/>
          </a:prstGeom>
          <a:noFill/>
          <a:ln>
            <a:noFill/>
          </a:ln>
        </p:spPr>
        <p:txBody>
          <a:bodyPr bIns="91425" rIns="91425" lIns="91425"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000" lang="en-US" i="0">
                <a:solidFill>
                  <a:schemeClr val="dk2"/>
                </a:solidFill>
                <a:latin typeface="Calibri"/>
                <a:ea typeface="Calibri"/>
                <a:cs typeface="Calibri"/>
                <a:sym typeface="Calibri"/>
              </a:rPr>
              <a:t>Працюємо в парах</a:t>
            </a:r>
          </a:p>
        </p:txBody>
      </p:sp>
      <p:sp>
        <p:nvSpPr>
          <p:cNvPr id="287" name="Shape 287"/>
          <p:cNvSpPr txBox="1"/>
          <p:nvPr>
            <p:ph idx="1" type="body"/>
          </p:nvPr>
        </p:nvSpPr>
        <p:spPr>
          <a:xfrm>
            <a:off y="1447800" x="914400"/>
            <a:ext cy="4572000" cx="7772400"/>
          </a:xfrm>
          <a:prstGeom prst="rect">
            <a:avLst/>
          </a:prstGeom>
          <a:noFill/>
          <a:ln>
            <a:noFill/>
          </a:ln>
        </p:spPr>
        <p:txBody>
          <a:bodyPr bIns="45700" rIns="91425" lIns="91425" tIns="45700" anchor="t" anchorCtr="0">
            <a:noAutofit/>
          </a:bodyPr>
          <a:lstStyle/>
          <a:p>
            <a:pPr algn="l" rtl="0" lvl="0" marR="0" indent="0" marL="0">
              <a:buClr>
                <a:schemeClr val="accent1"/>
              </a:buClr>
              <a:buSzPct val="86538"/>
              <a:buFont typeface="Arial"/>
              <a:buChar char="•"/>
            </a:pPr>
            <a:r>
              <a:rPr strike="noStrike" u="none" b="0" cap="none" baseline="0" sz="2600" lang="en-US" i="0">
                <a:solidFill>
                  <a:schemeClr val="dk1"/>
                </a:solidFill>
                <a:latin typeface="Cambria"/>
                <a:ea typeface="Cambria"/>
                <a:cs typeface="Cambria"/>
                <a:sym typeface="Cambria"/>
              </a:rPr>
              <a:t>Обговоріть, чому в комп’ютерному класі не до кожного комп’ютера під’єднані колонки, а монітори є біля кожного</a:t>
            </a:r>
          </a:p>
          <a:p>
            <a:pPr algn="l" rtl="0" lvl="0" marR="0" indent="0" marL="0">
              <a:buClr>
                <a:schemeClr val="accent1"/>
              </a:buClr>
              <a:buSzPct val="86538"/>
              <a:buFont typeface="Arial"/>
              <a:buChar char="•"/>
            </a:pPr>
            <a:r>
              <a:rPr strike="noStrike" u="none" b="0" cap="none" baseline="0" sz="2600" lang="en-US" i="0">
                <a:solidFill>
                  <a:schemeClr val="dk1"/>
                </a:solidFill>
                <a:latin typeface="Cambria"/>
                <a:ea typeface="Cambria"/>
                <a:cs typeface="Cambria"/>
                <a:sym typeface="Cambria"/>
              </a:rPr>
              <a:t>По черзі формулюйте одне одному опис складових комп’ютера, не проговорюючи їх назви. Свої фрази формулюйте так, щоб інший міг відгадати та показати відповідний пристрій в кабінеті інформатики. Переможцем стане той, хто назве останній пристрій.</a:t>
            </a:r>
          </a:p>
          <a:p>
            <a:r>
              <a:t/>
            </a:r>
          </a:p>
        </p:txBody>
      </p:sp>
      <p:sp>
        <p:nvSpPr>
          <p:cNvPr id="288" name="Shape 288"/>
          <p:cNvSpPr/>
          <p:nvPr/>
        </p:nvSpPr>
        <p:spPr>
          <a:xfrm>
            <a:off y="112711" x="6875461"/>
            <a:ext cy="1155700" cx="2128837"/>
          </a:xfrm>
          <a:prstGeom prst="rect">
            <a:avLst/>
          </a:prstGeom>
          <a:blipFill>
            <a:blip r:embed="rId3"/>
            <a:stretch>
              <a:fillRect/>
            </a:stretch>
          </a:blipFill>
        </p:spPr>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y="0" x="0"/>
          <a:ext cy="0" cx="0"/>
          <a:chOff y="0" x="0"/>
          <a:chExt cy="0" cx="0"/>
        </a:xfrm>
      </p:grpSpPr>
      <p:sp>
        <p:nvSpPr>
          <p:cNvPr id="293" name="Shape 293"/>
          <p:cNvSpPr txBox="1"/>
          <p:nvPr>
            <p:ph type="title"/>
          </p:nvPr>
        </p:nvSpPr>
        <p:spPr>
          <a:xfrm>
            <a:off y="274637" x="914400"/>
            <a:ext cy="1143000" cx="7772400"/>
          </a:xfrm>
          <a:prstGeom prst="rect">
            <a:avLst/>
          </a:prstGeom>
          <a:noFill/>
          <a:ln>
            <a:noFill/>
          </a:ln>
        </p:spPr>
        <p:txBody>
          <a:bodyPr bIns="91425" rIns="91425" lIns="91425"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000" lang="en-US" i="0">
                <a:solidFill>
                  <a:schemeClr val="dk2"/>
                </a:solidFill>
                <a:latin typeface="Calibri"/>
                <a:ea typeface="Calibri"/>
                <a:cs typeface="Calibri"/>
                <a:sym typeface="Calibri"/>
              </a:rPr>
              <a:t>Працюємо в парах</a:t>
            </a:r>
          </a:p>
        </p:txBody>
      </p:sp>
      <p:sp>
        <p:nvSpPr>
          <p:cNvPr id="294" name="Shape 294"/>
          <p:cNvSpPr txBox="1"/>
          <p:nvPr>
            <p:ph idx="1" type="body"/>
          </p:nvPr>
        </p:nvSpPr>
        <p:spPr>
          <a:xfrm>
            <a:off y="1447800" x="914400"/>
            <a:ext cy="4572000" cx="7772400"/>
          </a:xfrm>
          <a:prstGeom prst="rect">
            <a:avLst/>
          </a:prstGeom>
          <a:noFill/>
          <a:ln>
            <a:noFill/>
          </a:ln>
        </p:spPr>
        <p:txBody>
          <a:bodyPr bIns="45700" rIns="91425" lIns="91425" tIns="45700" anchor="t" anchorCtr="0">
            <a:noAutofit/>
          </a:bodyPr>
          <a:lstStyle/>
          <a:p>
            <a:pPr algn="l" rtl="0" lvl="0" marR="0" indent="0" marL="0">
              <a:buClr>
                <a:schemeClr val="accent1"/>
              </a:buClr>
              <a:buSzPct val="86538"/>
              <a:buFont typeface="Arial"/>
              <a:buChar char="•"/>
            </a:pPr>
            <a:r>
              <a:rPr strike="noStrike" u="none" b="0" cap="none" baseline="0" sz="2600" lang="en-US" i="0">
                <a:solidFill>
                  <a:schemeClr val="dk1"/>
                </a:solidFill>
                <a:latin typeface="Cambria"/>
                <a:ea typeface="Cambria"/>
                <a:cs typeface="Cambria"/>
                <a:sym typeface="Cambria"/>
              </a:rPr>
              <a:t>Пограйте у гру “Ланцюжок слів”. ПО черзі називайте пристрої, зображені на малюнку. Один називає пристрій введення, інший – пристрій виведення. Переможцем стане той, хто назве останній пристрій. </a:t>
            </a:r>
          </a:p>
          <a:p>
            <a:pPr algn="l" rtl="0" lvl="0" marR="0" indent="0" marL="0">
              <a:buClr>
                <a:schemeClr val="accent1"/>
              </a:buClr>
              <a:buSzPct val="86538"/>
              <a:buFont typeface="Arial"/>
              <a:buChar char="•"/>
            </a:pPr>
            <a:r>
              <a:rPr strike="noStrike" u="none" b="0" cap="none" baseline="0" sz="2600" lang="en-US" i="0">
                <a:solidFill>
                  <a:schemeClr val="dk1"/>
                </a:solidFill>
                <a:latin typeface="Cambria"/>
                <a:ea typeface="Cambria"/>
                <a:cs typeface="Cambria"/>
                <a:sym typeface="Cambria"/>
              </a:rPr>
              <a:t>Обговоріть, чому деякі пристрої знаходяться в обох кругах</a:t>
            </a:r>
          </a:p>
          <a:p>
            <a:r>
              <a:t/>
            </a:r>
          </a:p>
        </p:txBody>
      </p:sp>
      <p:sp>
        <p:nvSpPr>
          <p:cNvPr id="295" name="Shape 295"/>
          <p:cNvSpPr/>
          <p:nvPr/>
        </p:nvSpPr>
        <p:spPr>
          <a:xfrm>
            <a:off y="112711" x="6875461"/>
            <a:ext cy="1155700" cx="2128837"/>
          </a:xfrm>
          <a:prstGeom prst="rect">
            <a:avLst/>
          </a:prstGeom>
          <a:blipFill>
            <a:blip r:embed="rId3"/>
            <a:stretch>
              <a:fillRect/>
            </a:stretch>
          </a:blipFill>
        </p:spPr>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9" name="Shape 299"/>
        <p:cNvGrpSpPr/>
        <p:nvPr/>
      </p:nvGrpSpPr>
      <p:grpSpPr>
        <a:xfrm>
          <a:off y="0" x="0"/>
          <a:ext cy="0" cx="0"/>
          <a:chOff y="0" x="0"/>
          <a:chExt cy="0" cx="0"/>
        </a:xfrm>
      </p:grpSpPr>
      <p:sp>
        <p:nvSpPr>
          <p:cNvPr id="300" name="Shape 300"/>
          <p:cNvSpPr txBox="1"/>
          <p:nvPr>
            <p:ph type="title"/>
          </p:nvPr>
        </p:nvSpPr>
        <p:spPr>
          <a:xfrm>
            <a:off y="274637" x="914400"/>
            <a:ext cy="1143000" cx="7772400"/>
          </a:xfrm>
          <a:prstGeom prst="rect">
            <a:avLst/>
          </a:prstGeom>
          <a:noFill/>
          <a:ln>
            <a:noFill/>
          </a:ln>
        </p:spPr>
        <p:txBody>
          <a:bodyPr bIns="91425" rIns="91425" lIns="91425" tIns="45700" anchor="b" anchorCtr="0">
            <a:noAutofit/>
          </a:bodyPr>
          <a:lstStyle/>
          <a:p/>
        </p:txBody>
      </p:sp>
      <p:sp>
        <p:nvSpPr>
          <p:cNvPr id="301" name="Shape 301"/>
          <p:cNvSpPr/>
          <p:nvPr/>
        </p:nvSpPr>
        <p:spPr>
          <a:xfrm>
            <a:off y="1700211" x="1042987"/>
            <a:ext cy="4468811" cx="4725986"/>
          </a:xfrm>
          <a:prstGeom prst="ellipse">
            <a:avLst/>
          </a:prstGeom>
          <a:solidFill>
            <a:srgbClr val="3366FF">
              <a:alpha val="26666"/>
            </a:srgbClr>
          </a:solidFill>
          <a:ln w="12700" cap="rnd">
            <a:solidFill>
              <a:srgbClr val="3B3B64"/>
            </a:solidFill>
            <a:prstDash val="solid"/>
            <a:miter/>
            <a:headEnd w="med" len="med" type="none"/>
            <a:tailEnd w="med" len="med" type="none"/>
          </a:ln>
        </p:spPr>
        <p:txBody>
          <a:bodyPr bIns="45700" rIns="91425" lIns="91425" tIns="45700" anchor="ctr" anchorCtr="0">
            <a:noAutofit/>
          </a:bodyPr>
          <a:lstStyle/>
          <a:p/>
        </p:txBody>
      </p:sp>
      <p:sp>
        <p:nvSpPr>
          <p:cNvPr id="302" name="Shape 302"/>
          <p:cNvSpPr/>
          <p:nvPr/>
        </p:nvSpPr>
        <p:spPr>
          <a:xfrm>
            <a:off y="1560512" x="3708400"/>
            <a:ext cy="4608512" cx="4535487"/>
          </a:xfrm>
          <a:prstGeom prst="ellipse">
            <a:avLst/>
          </a:prstGeom>
          <a:solidFill>
            <a:srgbClr val="FF3399">
              <a:alpha val="26666"/>
            </a:srgbClr>
          </a:solidFill>
          <a:ln w="12700" cap="rnd">
            <a:solidFill>
              <a:srgbClr val="743677"/>
            </a:solidFill>
            <a:prstDash val="solid"/>
            <a:miter/>
            <a:headEnd w="med" len="med" type="none"/>
            <a:tailEnd w="med" len="med" type="none"/>
          </a:ln>
        </p:spPr>
        <p:txBody>
          <a:bodyPr bIns="45700" rIns="91425" lIns="91425" tIns="45700" anchor="ctr" anchorCtr="0">
            <a:noAutofit/>
          </a:bodyPr>
          <a:lstStyle/>
          <a:p/>
        </p:txBody>
      </p:sp>
      <p:sp>
        <p:nvSpPr>
          <p:cNvPr id="303" name="Shape 303"/>
          <p:cNvSpPr/>
          <p:nvPr/>
        </p:nvSpPr>
        <p:spPr>
          <a:xfrm>
            <a:off y="4797425" x="2339975"/>
            <a:ext cy="1003300" cx="1120775"/>
          </a:xfrm>
          <a:prstGeom prst="rect">
            <a:avLst/>
          </a:prstGeom>
          <a:blipFill>
            <a:blip r:embed="rId3"/>
            <a:stretch>
              <a:fillRect/>
            </a:stretch>
          </a:blipFill>
        </p:spPr>
      </p:sp>
      <p:sp>
        <p:nvSpPr>
          <p:cNvPr id="304" name="Shape 304"/>
          <p:cNvSpPr/>
          <p:nvPr/>
        </p:nvSpPr>
        <p:spPr>
          <a:xfrm>
            <a:off y="3141661" x="1116012"/>
            <a:ext cy="911225" cx="1216024"/>
          </a:xfrm>
          <a:prstGeom prst="rect">
            <a:avLst/>
          </a:prstGeom>
          <a:blipFill>
            <a:blip r:embed="rId4"/>
            <a:stretch>
              <a:fillRect/>
            </a:stretch>
          </a:blipFill>
        </p:spPr>
      </p:sp>
      <p:sp>
        <p:nvSpPr>
          <p:cNvPr id="305" name="Shape 305"/>
          <p:cNvSpPr/>
          <p:nvPr/>
        </p:nvSpPr>
        <p:spPr>
          <a:xfrm>
            <a:off y="3860800" x="2339975"/>
            <a:ext cy="776286" cx="1076324"/>
          </a:xfrm>
          <a:prstGeom prst="rect">
            <a:avLst/>
          </a:prstGeom>
          <a:blipFill>
            <a:blip r:embed="rId5"/>
            <a:stretch>
              <a:fillRect/>
            </a:stretch>
          </a:blipFill>
        </p:spPr>
      </p:sp>
      <p:sp>
        <p:nvSpPr>
          <p:cNvPr id="306" name="Shape 306"/>
          <p:cNvSpPr/>
          <p:nvPr/>
        </p:nvSpPr>
        <p:spPr>
          <a:xfrm>
            <a:off y="1989136" x="2268536"/>
            <a:ext cy="1438275" cx="1438275"/>
          </a:xfrm>
          <a:prstGeom prst="rect">
            <a:avLst/>
          </a:prstGeom>
          <a:blipFill>
            <a:blip r:embed="rId6"/>
            <a:stretch>
              <a:fillRect/>
            </a:stretch>
          </a:blipFill>
        </p:spPr>
      </p:sp>
      <p:sp>
        <p:nvSpPr>
          <p:cNvPr id="307" name="Shape 307"/>
          <p:cNvSpPr/>
          <p:nvPr/>
        </p:nvSpPr>
        <p:spPr>
          <a:xfrm>
            <a:off y="4292600" x="6804025"/>
            <a:ext cy="1189036" cx="1135061"/>
          </a:xfrm>
          <a:prstGeom prst="rect">
            <a:avLst/>
          </a:prstGeom>
          <a:blipFill>
            <a:blip r:embed="rId7"/>
            <a:stretch>
              <a:fillRect/>
            </a:stretch>
          </a:blipFill>
        </p:spPr>
      </p:sp>
      <p:sp>
        <p:nvSpPr>
          <p:cNvPr id="308" name="Shape 308"/>
          <p:cNvSpPr/>
          <p:nvPr/>
        </p:nvSpPr>
        <p:spPr>
          <a:xfrm>
            <a:off y="4797425" x="5292725"/>
            <a:ext cy="1312861" cx="1511299"/>
          </a:xfrm>
          <a:prstGeom prst="rect">
            <a:avLst/>
          </a:prstGeom>
          <a:blipFill>
            <a:blip r:embed="rId8"/>
            <a:stretch>
              <a:fillRect/>
            </a:stretch>
          </a:blipFill>
        </p:spPr>
      </p:sp>
      <p:sp>
        <p:nvSpPr>
          <p:cNvPr id="309" name="Shape 309"/>
          <p:cNvSpPr/>
          <p:nvPr/>
        </p:nvSpPr>
        <p:spPr>
          <a:xfrm>
            <a:off y="3213100" x="6011862"/>
            <a:ext cy="1395412" cx="1368425"/>
          </a:xfrm>
          <a:prstGeom prst="rect">
            <a:avLst/>
          </a:prstGeom>
          <a:blipFill>
            <a:blip r:embed="rId9"/>
            <a:stretch>
              <a:fillRect/>
            </a:stretch>
          </a:blipFill>
        </p:spPr>
      </p:sp>
      <p:sp>
        <p:nvSpPr>
          <p:cNvPr id="310" name="Shape 310"/>
          <p:cNvSpPr/>
          <p:nvPr/>
        </p:nvSpPr>
        <p:spPr>
          <a:xfrm>
            <a:off y="1844675" x="5219700"/>
            <a:ext cy="1035049" cx="1266825"/>
          </a:xfrm>
          <a:prstGeom prst="rect">
            <a:avLst/>
          </a:prstGeom>
          <a:blipFill>
            <a:blip r:embed="rId10"/>
            <a:stretch>
              <a:fillRect/>
            </a:stretch>
          </a:blipFill>
        </p:spPr>
      </p:sp>
      <p:sp>
        <p:nvSpPr>
          <p:cNvPr id="311" name="Shape 311"/>
          <p:cNvSpPr/>
          <p:nvPr/>
        </p:nvSpPr>
        <p:spPr>
          <a:xfrm>
            <a:off y="2205036" x="6516687"/>
            <a:ext cy="1401761" cx="1511299"/>
          </a:xfrm>
          <a:prstGeom prst="rect">
            <a:avLst/>
          </a:prstGeom>
          <a:blipFill>
            <a:blip r:embed="rId11"/>
            <a:stretch>
              <a:fillRect/>
            </a:stretch>
          </a:blipFill>
        </p:spPr>
      </p:sp>
      <p:sp>
        <p:nvSpPr>
          <p:cNvPr id="312" name="Shape 312"/>
          <p:cNvSpPr/>
          <p:nvPr/>
        </p:nvSpPr>
        <p:spPr>
          <a:xfrm>
            <a:off y="4365625" x="3924300"/>
            <a:ext cy="1238249" cx="1584324"/>
          </a:xfrm>
          <a:prstGeom prst="rect">
            <a:avLst/>
          </a:prstGeom>
          <a:blipFill>
            <a:blip r:embed="rId12"/>
            <a:stretch>
              <a:fillRect/>
            </a:stretch>
          </a:blipFill>
        </p:spPr>
      </p:sp>
      <p:sp>
        <p:nvSpPr>
          <p:cNvPr id="313" name="Shape 313"/>
          <p:cNvSpPr/>
          <p:nvPr/>
        </p:nvSpPr>
        <p:spPr>
          <a:xfrm>
            <a:off y="3303587" x="3708400"/>
            <a:ext cy="1349374" cx="1800224"/>
          </a:xfrm>
          <a:prstGeom prst="rect">
            <a:avLst/>
          </a:prstGeom>
          <a:blipFill>
            <a:blip r:embed="rId13"/>
            <a:stretch>
              <a:fillRect/>
            </a:stretch>
          </a:blipFill>
        </p:spPr>
      </p:sp>
      <p:sp>
        <p:nvSpPr>
          <p:cNvPr id="314" name="Shape 314"/>
          <p:cNvSpPr/>
          <p:nvPr/>
        </p:nvSpPr>
        <p:spPr>
          <a:xfrm>
            <a:off y="2276475" x="4211637"/>
            <a:ext cy="1011236" cx="936625"/>
          </a:xfrm>
          <a:prstGeom prst="rect">
            <a:avLst/>
          </a:prstGeom>
          <a:blipFill>
            <a:blip r:embed="rId14"/>
            <a:stretch>
              <a:fillRect/>
            </a:stretch>
          </a:blipFill>
        </p:spPr>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8" name="Shape 318"/>
        <p:cNvGrpSpPr/>
        <p:nvPr/>
      </p:nvGrpSpPr>
      <p:grpSpPr>
        <a:xfrm>
          <a:off y="0" x="0"/>
          <a:ext cy="0" cx="0"/>
          <a:chOff y="0" x="0"/>
          <a:chExt cy="0" cx="0"/>
        </a:xfrm>
      </p:grpSpPr>
      <p:sp>
        <p:nvSpPr>
          <p:cNvPr id="319" name="Shape 319"/>
          <p:cNvSpPr txBox="1"/>
          <p:nvPr>
            <p:ph type="title"/>
          </p:nvPr>
        </p:nvSpPr>
        <p:spPr>
          <a:xfrm>
            <a:off y="274637" x="914400"/>
            <a:ext cy="1143000" cx="7772400"/>
          </a:xfrm>
          <a:prstGeom prst="rect">
            <a:avLst/>
          </a:prstGeom>
          <a:noFill/>
          <a:ln>
            <a:noFill/>
          </a:ln>
        </p:spPr>
        <p:txBody>
          <a:bodyPr bIns="91425" rIns="91425" lIns="91425"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000" lang="en-US" i="0">
                <a:solidFill>
                  <a:schemeClr val="dk2"/>
                </a:solidFill>
                <a:latin typeface="Calibri"/>
                <a:ea typeface="Calibri"/>
                <a:cs typeface="Calibri"/>
                <a:sym typeface="Calibri"/>
              </a:rPr>
              <a:t>Працюємо в парах</a:t>
            </a:r>
          </a:p>
        </p:txBody>
      </p:sp>
      <p:sp>
        <p:nvSpPr>
          <p:cNvPr id="320" name="Shape 320"/>
          <p:cNvSpPr txBox="1"/>
          <p:nvPr>
            <p:ph idx="1" type="body"/>
          </p:nvPr>
        </p:nvSpPr>
        <p:spPr>
          <a:xfrm>
            <a:off y="1447800" x="914400"/>
            <a:ext cy="4572000" cx="7772400"/>
          </a:xfrm>
          <a:prstGeom prst="rect">
            <a:avLst/>
          </a:prstGeom>
          <a:noFill/>
          <a:ln>
            <a:noFill/>
          </a:ln>
        </p:spPr>
        <p:txBody>
          <a:bodyPr bIns="45700" rIns="91425" lIns="91425" tIns="45700" anchor="t" anchorCtr="0">
            <a:noAutofit/>
          </a:bodyPr>
          <a:lstStyle/>
          <a:p>
            <a:pPr algn="l" rtl="0" lvl="0" marR="0" indent="0" marL="0">
              <a:buClr>
                <a:schemeClr val="accent1"/>
              </a:buClr>
              <a:buSzPct val="86538"/>
              <a:buFont typeface="Arial"/>
              <a:buChar char="•"/>
            </a:pPr>
            <a:r>
              <a:rPr strike="noStrike" u="none" b="0" cap="none" baseline="0" sz="2600" lang="en-US" i="0">
                <a:solidFill>
                  <a:schemeClr val="dk1"/>
                </a:solidFill>
                <a:latin typeface="Cambria"/>
                <a:ea typeface="Cambria"/>
                <a:cs typeface="Cambria"/>
                <a:sym typeface="Cambria"/>
              </a:rPr>
              <a:t>Розгляньте малюнок та поясніть, що, і чому саме так, зобразив художник. Поставте одне одному по два запитання за малюнком та обговоріть відповіді на них.</a:t>
            </a:r>
          </a:p>
        </p:txBody>
      </p:sp>
      <p:sp>
        <p:nvSpPr>
          <p:cNvPr id="321" name="Shape 321"/>
          <p:cNvSpPr/>
          <p:nvPr/>
        </p:nvSpPr>
        <p:spPr>
          <a:xfrm>
            <a:off y="112711" x="6875461"/>
            <a:ext cy="1155700" cx="2128837"/>
          </a:xfrm>
          <a:prstGeom prst="rect">
            <a:avLst/>
          </a:prstGeom>
          <a:blipFill>
            <a:blip r:embed="rId3"/>
            <a:stretch>
              <a:fillRect/>
            </a:stretch>
          </a:blipFill>
        </p:spPr>
      </p:sp>
      <p:sp>
        <p:nvSpPr>
          <p:cNvPr id="322" name="Shape 322"/>
          <p:cNvSpPr/>
          <p:nvPr/>
        </p:nvSpPr>
        <p:spPr>
          <a:xfrm>
            <a:off y="3500437" x="3492500"/>
            <a:ext cy="1404937" cx="1871661"/>
          </a:xfrm>
          <a:prstGeom prst="rect">
            <a:avLst/>
          </a:prstGeom>
          <a:blipFill>
            <a:blip r:embed="rId4"/>
            <a:stretch>
              <a:fillRect/>
            </a:stretch>
          </a:blipFill>
        </p:spPr>
      </p:sp>
      <p:sp>
        <p:nvSpPr>
          <p:cNvPr id="323" name="Shape 323"/>
          <p:cNvSpPr/>
          <p:nvPr/>
        </p:nvSpPr>
        <p:spPr>
          <a:xfrm>
            <a:off y="3573462" x="2627311"/>
            <a:ext cy="1208087" cx="828675"/>
          </a:xfrm>
          <a:prstGeom prst="rect">
            <a:avLst/>
          </a:prstGeom>
          <a:blipFill>
            <a:blip r:embed="rId5"/>
            <a:stretch>
              <a:fillRect/>
            </a:stretch>
          </a:blipFill>
        </p:spPr>
      </p:sp>
      <p:sp>
        <p:nvSpPr>
          <p:cNvPr id="324" name="Shape 324"/>
          <p:cNvSpPr/>
          <p:nvPr/>
        </p:nvSpPr>
        <p:spPr>
          <a:xfrm>
            <a:off y="3357562" x="0"/>
            <a:ext cy="2087561" cx="2087561"/>
          </a:xfrm>
          <a:prstGeom prst="rect">
            <a:avLst/>
          </a:prstGeom>
          <a:blipFill>
            <a:blip r:embed="rId6"/>
            <a:stretch>
              <a:fillRect/>
            </a:stretch>
          </a:blipFill>
        </p:spPr>
      </p:sp>
      <p:sp>
        <p:nvSpPr>
          <p:cNvPr id="325" name="Shape 325"/>
          <p:cNvSpPr/>
          <p:nvPr/>
        </p:nvSpPr>
        <p:spPr>
          <a:xfrm>
            <a:off y="3644900" x="5435600"/>
            <a:ext cy="1208087" cx="847724"/>
          </a:xfrm>
          <a:prstGeom prst="rect">
            <a:avLst/>
          </a:prstGeom>
          <a:blipFill>
            <a:blip r:embed="rId7"/>
            <a:stretch>
              <a:fillRect/>
            </a:stretch>
          </a:blipFill>
        </p:spPr>
      </p:sp>
      <p:sp>
        <p:nvSpPr>
          <p:cNvPr id="326" name="Shape 326"/>
          <p:cNvSpPr/>
          <p:nvPr/>
        </p:nvSpPr>
        <p:spPr>
          <a:xfrm>
            <a:off y="3500437" x="6588125"/>
            <a:ext cy="1289049" cx="1439862"/>
          </a:xfrm>
          <a:prstGeom prst="rect">
            <a:avLst/>
          </a:prstGeom>
          <a:blipFill>
            <a:blip r:embed="rId8"/>
            <a:stretch>
              <a:fillRect/>
            </a:stretch>
          </a:blipFill>
        </p:spPr>
      </p:sp>
      <p:sp>
        <p:nvSpPr>
          <p:cNvPr id="327" name="Shape 327"/>
          <p:cNvSpPr/>
          <p:nvPr/>
        </p:nvSpPr>
        <p:spPr>
          <a:xfrm>
            <a:off y="5411787" x="7667625"/>
            <a:ext cy="1241424" cx="1430337"/>
          </a:xfrm>
          <a:prstGeom prst="rect">
            <a:avLst/>
          </a:prstGeom>
          <a:blipFill>
            <a:blip r:embed="rId9"/>
            <a:stretch>
              <a:fillRect/>
            </a:stretch>
          </a:blipFill>
        </p:spPr>
      </p:sp>
      <p:sp>
        <p:nvSpPr>
          <p:cNvPr id="328" name="Shape 328"/>
          <p:cNvSpPr/>
          <p:nvPr/>
        </p:nvSpPr>
        <p:spPr>
          <a:xfrm>
            <a:off y="5229225" x="5724525"/>
            <a:ext cy="1433512" cx="1531937"/>
          </a:xfrm>
          <a:prstGeom prst="rect">
            <a:avLst/>
          </a:prstGeom>
          <a:blipFill>
            <a:blip r:embed="rId10"/>
            <a:stretch>
              <a:fillRect/>
            </a:stretch>
          </a:blipFill>
        </p:spPr>
      </p:sp>
      <p:sp>
        <p:nvSpPr>
          <p:cNvPr id="329" name="Shape 329"/>
          <p:cNvSpPr/>
          <p:nvPr/>
        </p:nvSpPr>
        <p:spPr>
          <a:xfrm>
            <a:off y="5084762" x="1763711"/>
            <a:ext cy="1487486" cx="1420812"/>
          </a:xfrm>
          <a:prstGeom prst="rect">
            <a:avLst/>
          </a:prstGeom>
          <a:blipFill>
            <a:blip r:embed="rId11"/>
            <a:stretch>
              <a:fillRect/>
            </a:stretch>
          </a:blipFill>
        </p:spPr>
      </p:sp>
      <p:sp>
        <p:nvSpPr>
          <p:cNvPr id="330" name="Shape 330"/>
          <p:cNvSpPr/>
          <p:nvPr/>
        </p:nvSpPr>
        <p:spPr>
          <a:xfrm>
            <a:off y="5373687" x="3563937"/>
            <a:ext cy="1295399" cx="1584325"/>
          </a:xfrm>
          <a:prstGeom prst="rect">
            <a:avLst/>
          </a:prstGeom>
          <a:blipFill>
            <a:blip r:embed="rId12"/>
            <a:stretch>
              <a:fillRect/>
            </a:stretch>
          </a:blipFill>
        </p:spPr>
      </p:sp>
      <p:cxnSp>
        <p:nvCxnSpPr>
          <p:cNvPr id="331" name="Shape 331"/>
          <p:cNvCxnSpPr/>
          <p:nvPr/>
        </p:nvCxnSpPr>
        <p:spPr>
          <a:xfrm rot="5400000" flipH="1">
            <a:off y="715167" x="3686968"/>
            <a:ext cy="7339011" cx="2054225"/>
          </a:xfrm>
          <a:prstGeom prst="straightConnector1">
            <a:avLst/>
          </a:prstGeom>
          <a:noFill/>
          <a:ln w="38100" cap="rnd">
            <a:solidFill>
              <a:srgbClr val="C00000"/>
            </a:solidFill>
            <a:prstDash val="solid"/>
            <a:miter/>
            <a:headEnd w="med" len="med" type="none"/>
            <a:tailEnd w="lg" len="lg" type="stealth"/>
          </a:ln>
        </p:spPr>
      </p:cxnSp>
      <p:cxnSp>
        <p:nvCxnSpPr>
          <p:cNvPr id="332" name="Shape 332"/>
          <p:cNvCxnSpPr/>
          <p:nvPr/>
        </p:nvCxnSpPr>
        <p:spPr>
          <a:xfrm>
            <a:off y="4941887" x="4356100"/>
            <a:ext cy="431799" cx="0"/>
          </a:xfrm>
          <a:prstGeom prst="straightConnector1">
            <a:avLst/>
          </a:prstGeom>
          <a:noFill/>
          <a:ln w="38100" cap="rnd">
            <a:solidFill>
              <a:srgbClr val="C00000"/>
            </a:solidFill>
            <a:prstDash val="solid"/>
            <a:miter/>
            <a:headEnd w="med" len="med" type="none"/>
            <a:tailEnd w="lg" len="lg" type="stealth"/>
          </a:ln>
        </p:spPr>
      </p:cxnSp>
      <p:cxnSp>
        <p:nvCxnSpPr>
          <p:cNvPr id="333" name="Shape 333"/>
          <p:cNvCxnSpPr/>
          <p:nvPr/>
        </p:nvCxnSpPr>
        <p:spPr>
          <a:xfrm rot="10800000" flipH="1">
            <a:off y="4941886" x="6489700"/>
            <a:ext cy="287337" cx="26987"/>
          </a:xfrm>
          <a:prstGeom prst="straightConnector1">
            <a:avLst/>
          </a:prstGeom>
          <a:noFill/>
          <a:ln w="38100" cap="rnd">
            <a:solidFill>
              <a:srgbClr val="C00000"/>
            </a:solidFill>
            <a:prstDash val="solid"/>
            <a:miter/>
            <a:headEnd w="med" len="med" type="none"/>
            <a:tailEnd w="lg" len="lg" type="stealth"/>
          </a:ln>
        </p:spPr>
      </p:cxnSp>
      <p:cxnSp>
        <p:nvCxnSpPr>
          <p:cNvPr id="334" name="Shape 334"/>
          <p:cNvCxnSpPr/>
          <p:nvPr/>
        </p:nvCxnSpPr>
        <p:spPr>
          <a:xfrm rot="-5400000">
            <a:off y="3536156" x="1367630"/>
            <a:ext cy="649286" cx="1152525"/>
          </a:xfrm>
          <a:prstGeom prst="straightConnector1">
            <a:avLst/>
          </a:prstGeom>
          <a:noFill/>
          <a:ln w="38100" cap="rnd">
            <a:solidFill>
              <a:srgbClr val="0070C0"/>
            </a:solidFill>
            <a:prstDash val="solid"/>
            <a:miter/>
            <a:headEnd w="med" len="med" type="none"/>
            <a:tailEnd w="lg" len="lg" type="stealth"/>
          </a:ln>
        </p:spPr>
      </p:cxnSp>
      <p:cxnSp>
        <p:nvCxnSpPr>
          <p:cNvPr id="335" name="Shape 335"/>
          <p:cNvCxnSpPr/>
          <p:nvPr/>
        </p:nvCxnSpPr>
        <p:spPr>
          <a:xfrm>
            <a:off y="3284537" x="2268536"/>
            <a:ext cy="0" cx="5399086"/>
          </a:xfrm>
          <a:prstGeom prst="straightConnector1">
            <a:avLst/>
          </a:prstGeom>
          <a:noFill/>
          <a:ln w="38100" cap="rnd">
            <a:solidFill>
              <a:srgbClr val="3366FF"/>
            </a:solidFill>
            <a:prstDash val="solid"/>
            <a:miter/>
            <a:headEnd w="med" len="med" type="none"/>
            <a:tailEnd w="med" len="med" type="none"/>
          </a:ln>
        </p:spPr>
      </p:cxnSp>
      <p:cxnSp>
        <p:nvCxnSpPr>
          <p:cNvPr id="336" name="Shape 336"/>
          <p:cNvCxnSpPr/>
          <p:nvPr/>
        </p:nvCxnSpPr>
        <p:spPr>
          <a:xfrm>
            <a:off y="3284537" x="7667625"/>
            <a:ext cy="360362" cx="0"/>
          </a:xfrm>
          <a:prstGeom prst="straightConnector1">
            <a:avLst/>
          </a:prstGeom>
          <a:noFill/>
          <a:ln w="38100" cap="rnd">
            <a:solidFill>
              <a:srgbClr val="0070C0"/>
            </a:solidFill>
            <a:prstDash val="solid"/>
            <a:miter/>
            <a:headEnd w="med" len="med" type="none"/>
            <a:tailEnd w="lg" len="lg" type="stealth"/>
          </a:ln>
        </p:spPr>
      </p:cxnSp>
      <p:cxnSp>
        <p:nvCxnSpPr>
          <p:cNvPr id="337" name="Shape 337"/>
          <p:cNvCxnSpPr/>
          <p:nvPr/>
        </p:nvCxnSpPr>
        <p:spPr>
          <a:xfrm>
            <a:off y="3284537" x="5940425"/>
            <a:ext cy="288925" cx="0"/>
          </a:xfrm>
          <a:prstGeom prst="straightConnector1">
            <a:avLst/>
          </a:prstGeom>
          <a:noFill/>
          <a:ln w="38100" cap="rnd">
            <a:solidFill>
              <a:srgbClr val="0070C0"/>
            </a:solidFill>
            <a:prstDash val="solid"/>
            <a:miter/>
            <a:headEnd w="med" len="med" type="none"/>
            <a:tailEnd w="lg" len="lg" type="stealth"/>
          </a:ln>
        </p:spPr>
      </p:cxnSp>
      <p:cxnSp>
        <p:nvCxnSpPr>
          <p:cNvPr id="338" name="Shape 338"/>
          <p:cNvCxnSpPr/>
          <p:nvPr/>
        </p:nvCxnSpPr>
        <p:spPr>
          <a:xfrm>
            <a:off y="3284537" x="4356100"/>
            <a:ext cy="288925" cx="0"/>
          </a:xfrm>
          <a:prstGeom prst="straightConnector1">
            <a:avLst/>
          </a:prstGeom>
          <a:noFill/>
          <a:ln w="38100" cap="rnd">
            <a:solidFill>
              <a:srgbClr val="0070C0"/>
            </a:solidFill>
            <a:prstDash val="solid"/>
            <a:miter/>
            <a:headEnd w="med" len="med" type="none"/>
            <a:tailEnd w="lg" len="lg" type="stealth"/>
          </a:ln>
        </p:spPr>
      </p:cxnSp>
      <p:cxnSp>
        <p:nvCxnSpPr>
          <p:cNvPr id="339" name="Shape 339"/>
          <p:cNvCxnSpPr/>
          <p:nvPr/>
        </p:nvCxnSpPr>
        <p:spPr>
          <a:xfrm flipH="1">
            <a:off y="3284537" x="3041649"/>
            <a:ext cy="288925" cx="17461"/>
          </a:xfrm>
          <a:prstGeom prst="straightConnector1">
            <a:avLst/>
          </a:prstGeom>
          <a:noFill/>
          <a:ln w="38100" cap="rnd">
            <a:solidFill>
              <a:srgbClr val="0070C0"/>
            </a:solidFill>
            <a:prstDash val="solid"/>
            <a:miter/>
            <a:headEnd w="med" len="med" type="none"/>
            <a:tailEnd w="lg" len="lg" type="stealth"/>
          </a:ln>
        </p:spPr>
      </p:cxnSp>
      <p:cxnSp>
        <p:nvCxnSpPr>
          <p:cNvPr id="340" name="Shape 340"/>
          <p:cNvCxnSpPr/>
          <p:nvPr/>
        </p:nvCxnSpPr>
        <p:spPr>
          <a:xfrm rot="10800000">
            <a:off y="4941887" x="2555875"/>
            <a:ext cy="0" cx="5832474"/>
          </a:xfrm>
          <a:prstGeom prst="straightConnector1">
            <a:avLst/>
          </a:prstGeom>
          <a:noFill/>
          <a:ln w="38100" cap="rnd">
            <a:solidFill>
              <a:srgbClr val="C00000"/>
            </a:solidFill>
            <a:prstDash val="solid"/>
            <a:miter/>
            <a:headEnd w="med" len="med" type="none"/>
            <a:tailEnd w="med" len="med" type="none"/>
          </a:ln>
        </p:spPr>
      </p:cxnSp>
      <p:cxnSp>
        <p:nvCxnSpPr>
          <p:cNvPr id="341" name="Shape 341"/>
          <p:cNvCxnSpPr/>
          <p:nvPr/>
        </p:nvCxnSpPr>
        <p:spPr>
          <a:xfrm>
            <a:off y="4941887" x="2555875"/>
            <a:ext cy="358775" cx="0"/>
          </a:xfrm>
          <a:prstGeom prst="straightConnector1">
            <a:avLst/>
          </a:prstGeom>
          <a:noFill/>
          <a:ln w="38100" cap="rnd">
            <a:solidFill>
              <a:srgbClr val="C00000"/>
            </a:solidFill>
            <a:prstDash val="solid"/>
            <a:miter/>
            <a:headEnd w="med" len="med" type="none"/>
            <a:tailEnd w="lg" len="lg" type="stealth"/>
          </a:ln>
        </p:spPr>
      </p:cxn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5" name="Shape 345"/>
        <p:cNvGrpSpPr/>
        <p:nvPr/>
      </p:nvGrpSpPr>
      <p:grpSpPr>
        <a:xfrm>
          <a:off y="0" x="0"/>
          <a:ext cy="0" cx="0"/>
          <a:chOff y="0" x="0"/>
          <a:chExt cy="0" cx="0"/>
        </a:xfrm>
      </p:grpSpPr>
      <p:sp>
        <p:nvSpPr>
          <p:cNvPr id="346" name="Shape 346"/>
          <p:cNvSpPr txBox="1"/>
          <p:nvPr>
            <p:ph type="title"/>
          </p:nvPr>
        </p:nvSpPr>
        <p:spPr>
          <a:xfrm>
            <a:off y="274637" x="914400"/>
            <a:ext cy="1143000" cx="7772400"/>
          </a:xfrm>
          <a:prstGeom prst="rect">
            <a:avLst/>
          </a:prstGeom>
          <a:noFill/>
          <a:ln>
            <a:noFill/>
          </a:ln>
        </p:spPr>
        <p:txBody>
          <a:bodyPr bIns="91425" rIns="91425" lIns="91425"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000" lang="en-US" i="0">
                <a:solidFill>
                  <a:schemeClr val="dk2"/>
                </a:solidFill>
                <a:latin typeface="Calibri"/>
                <a:ea typeface="Calibri"/>
                <a:cs typeface="Calibri"/>
                <a:sym typeface="Calibri"/>
              </a:rPr>
              <a:t>Міркуємо</a:t>
            </a:r>
          </a:p>
        </p:txBody>
      </p:sp>
      <p:sp>
        <p:nvSpPr>
          <p:cNvPr id="347" name="Shape 347"/>
          <p:cNvSpPr txBox="1"/>
          <p:nvPr>
            <p:ph idx="1" type="body"/>
          </p:nvPr>
        </p:nvSpPr>
        <p:spPr>
          <a:xfrm>
            <a:off y="1447800" x="914400"/>
            <a:ext cy="4572000" cx="7978775"/>
          </a:xfrm>
          <a:prstGeom prst="rect">
            <a:avLst/>
          </a:prstGeom>
          <a:noFill/>
          <a:ln>
            <a:noFill/>
          </a:ln>
        </p:spPr>
        <p:txBody>
          <a:bodyPr bIns="45700" rIns="91425" lIns="91425" tIns="45700" anchor="t" anchorCtr="0">
            <a:noAutofit/>
          </a:bodyPr>
          <a:lstStyle/>
          <a:p>
            <a:pPr algn="l" rtl="0" lvl="0" marR="0" indent="0" marL="0">
              <a:buClr>
                <a:schemeClr val="accent1"/>
              </a:buClr>
              <a:buSzPct val="86538"/>
              <a:buFont typeface="Arial"/>
              <a:buChar char="•"/>
            </a:pPr>
            <a:r>
              <a:rPr strike="noStrike" u="none" b="0" cap="none" baseline="0" sz="2600" lang="en-US" i="0">
                <a:solidFill>
                  <a:schemeClr val="dk1"/>
                </a:solidFill>
                <a:latin typeface="Cambria"/>
                <a:ea typeface="Cambria"/>
                <a:cs typeface="Cambria"/>
                <a:sym typeface="Cambria"/>
              </a:rPr>
              <a:t>Об’єднай пристрої у дві групи. За якою ознакою ти їх об’єднав? Чи є серед пристроїв такі, що не під’єднують до комп’ютера?</a:t>
            </a:r>
          </a:p>
        </p:txBody>
      </p:sp>
      <p:sp>
        <p:nvSpPr>
          <p:cNvPr id="348" name="Shape 348"/>
          <p:cNvSpPr/>
          <p:nvPr/>
        </p:nvSpPr>
        <p:spPr>
          <a:xfrm>
            <a:off y="80961" x="7667625"/>
            <a:ext cy="1403349" cx="1404936"/>
          </a:xfrm>
          <a:prstGeom prst="rect">
            <a:avLst/>
          </a:prstGeom>
          <a:blipFill>
            <a:blip r:embed="rId3"/>
            <a:stretch>
              <a:fillRect/>
            </a:stretch>
          </a:blipFill>
        </p:spPr>
      </p:sp>
      <p:sp>
        <p:nvSpPr>
          <p:cNvPr id="349" name="Shape 349"/>
          <p:cNvSpPr/>
          <p:nvPr/>
        </p:nvSpPr>
        <p:spPr>
          <a:xfrm>
            <a:off y="5300662" x="1042987"/>
            <a:ext cy="1404937" cx="1873250"/>
          </a:xfrm>
          <a:prstGeom prst="rect">
            <a:avLst/>
          </a:prstGeom>
          <a:blipFill>
            <a:blip r:embed="rId4"/>
            <a:stretch>
              <a:fillRect/>
            </a:stretch>
          </a:blipFill>
        </p:spPr>
      </p:sp>
      <p:sp>
        <p:nvSpPr>
          <p:cNvPr id="350" name="Shape 350"/>
          <p:cNvSpPr/>
          <p:nvPr/>
        </p:nvSpPr>
        <p:spPr>
          <a:xfrm>
            <a:off y="3933825" x="611187"/>
            <a:ext cy="1289049" cx="1439862"/>
          </a:xfrm>
          <a:prstGeom prst="rect">
            <a:avLst/>
          </a:prstGeom>
          <a:blipFill>
            <a:blip r:embed="rId5"/>
            <a:stretch>
              <a:fillRect/>
            </a:stretch>
          </a:blipFill>
        </p:spPr>
      </p:sp>
      <p:sp>
        <p:nvSpPr>
          <p:cNvPr id="351" name="Shape 351"/>
          <p:cNvSpPr/>
          <p:nvPr/>
        </p:nvSpPr>
        <p:spPr>
          <a:xfrm>
            <a:off y="3068636" x="2124075"/>
            <a:ext cy="1241424" cx="1430337"/>
          </a:xfrm>
          <a:prstGeom prst="rect">
            <a:avLst/>
          </a:prstGeom>
          <a:blipFill>
            <a:blip r:embed="rId6"/>
            <a:stretch>
              <a:fillRect/>
            </a:stretch>
          </a:blipFill>
        </p:spPr>
      </p:sp>
      <p:sp>
        <p:nvSpPr>
          <p:cNvPr id="352" name="Shape 352"/>
          <p:cNvSpPr/>
          <p:nvPr/>
        </p:nvSpPr>
        <p:spPr>
          <a:xfrm>
            <a:off y="2852736" x="7235825"/>
            <a:ext cy="1433512" cx="1531937"/>
          </a:xfrm>
          <a:prstGeom prst="rect">
            <a:avLst/>
          </a:prstGeom>
          <a:blipFill>
            <a:blip r:embed="rId7"/>
            <a:stretch>
              <a:fillRect/>
            </a:stretch>
          </a:blipFill>
        </p:spPr>
      </p:sp>
      <p:sp>
        <p:nvSpPr>
          <p:cNvPr id="353" name="Shape 353"/>
          <p:cNvSpPr/>
          <p:nvPr/>
        </p:nvSpPr>
        <p:spPr>
          <a:xfrm>
            <a:off y="2924175" x="5435600"/>
            <a:ext cy="1487486" cx="1420812"/>
          </a:xfrm>
          <a:prstGeom prst="rect">
            <a:avLst/>
          </a:prstGeom>
          <a:blipFill>
            <a:blip r:embed="rId8"/>
            <a:stretch>
              <a:fillRect/>
            </a:stretch>
          </a:blipFill>
        </p:spPr>
      </p:sp>
      <p:sp>
        <p:nvSpPr>
          <p:cNvPr id="354" name="Shape 354"/>
          <p:cNvSpPr/>
          <p:nvPr/>
        </p:nvSpPr>
        <p:spPr>
          <a:xfrm>
            <a:off y="2781300" x="468312"/>
            <a:ext cy="1295399" cx="1582736"/>
          </a:xfrm>
          <a:prstGeom prst="rect">
            <a:avLst/>
          </a:prstGeom>
          <a:blipFill>
            <a:blip r:embed="rId9"/>
            <a:stretch>
              <a:fillRect/>
            </a:stretch>
          </a:blipFill>
        </p:spPr>
      </p:sp>
      <p:sp>
        <p:nvSpPr>
          <p:cNvPr id="355" name="Shape 355"/>
          <p:cNvSpPr/>
          <p:nvPr/>
        </p:nvSpPr>
        <p:spPr>
          <a:xfrm>
            <a:off y="3068636" x="3779837"/>
            <a:ext cy="1438275" cx="1438275"/>
          </a:xfrm>
          <a:prstGeom prst="rect">
            <a:avLst/>
          </a:prstGeom>
          <a:blipFill>
            <a:blip r:embed="rId10"/>
            <a:stretch>
              <a:fillRect/>
            </a:stretch>
          </a:blipFill>
        </p:spPr>
      </p:sp>
      <p:sp>
        <p:nvSpPr>
          <p:cNvPr id="356" name="Shape 356"/>
          <p:cNvSpPr/>
          <p:nvPr/>
        </p:nvSpPr>
        <p:spPr>
          <a:xfrm>
            <a:off y="3933825" x="2771775"/>
            <a:ext cy="1393825" cx="1368425"/>
          </a:xfrm>
          <a:prstGeom prst="rect">
            <a:avLst/>
          </a:prstGeom>
          <a:blipFill>
            <a:blip r:embed="rId11"/>
            <a:stretch>
              <a:fillRect/>
            </a:stretch>
          </a:blipFill>
        </p:spPr>
      </p:sp>
      <p:sp>
        <p:nvSpPr>
          <p:cNvPr id="357" name="Shape 357"/>
          <p:cNvSpPr/>
          <p:nvPr/>
        </p:nvSpPr>
        <p:spPr>
          <a:xfrm>
            <a:off y="5300662" x="7164386"/>
            <a:ext cy="1208086" cx="1674811"/>
          </a:xfrm>
          <a:prstGeom prst="rect">
            <a:avLst/>
          </a:prstGeom>
          <a:blipFill>
            <a:blip r:embed="rId12"/>
            <a:stretch>
              <a:fillRect/>
            </a:stretch>
          </a:blipFill>
        </p:spPr>
      </p:sp>
      <p:sp>
        <p:nvSpPr>
          <p:cNvPr id="358" name="Shape 358"/>
          <p:cNvSpPr/>
          <p:nvPr/>
        </p:nvSpPr>
        <p:spPr>
          <a:xfrm>
            <a:off y="4221162" x="5867400"/>
            <a:ext cy="1450975" cx="1296986"/>
          </a:xfrm>
          <a:prstGeom prst="rect">
            <a:avLst/>
          </a:prstGeom>
          <a:blipFill>
            <a:blip r:embed="rId13"/>
            <a:stretch>
              <a:fillRect/>
            </a:stretch>
          </a:blipFill>
        </p:spPr>
      </p:sp>
      <p:sp>
        <p:nvSpPr>
          <p:cNvPr id="359" name="Shape 359"/>
          <p:cNvSpPr/>
          <p:nvPr/>
        </p:nvSpPr>
        <p:spPr>
          <a:xfrm>
            <a:off y="5229225" x="3059111"/>
            <a:ext cy="1427162" cx="1296987"/>
          </a:xfrm>
          <a:prstGeom prst="rect">
            <a:avLst/>
          </a:prstGeom>
          <a:blipFill>
            <a:blip r:embed="rId14"/>
            <a:stretch>
              <a:fillRect/>
            </a:stretch>
          </a:blipFill>
        </p:spPr>
      </p:sp>
      <p:sp>
        <p:nvSpPr>
          <p:cNvPr id="360" name="Shape 360"/>
          <p:cNvSpPr/>
          <p:nvPr/>
        </p:nvSpPr>
        <p:spPr>
          <a:xfrm>
            <a:off y="5013325" x="4356100"/>
            <a:ext cy="1612900" cx="2016125"/>
          </a:xfrm>
          <a:prstGeom prst="rect">
            <a:avLst/>
          </a:prstGeom>
          <a:blipFill>
            <a:blip r:embed="rId15"/>
            <a:stretch>
              <a:fillRect/>
            </a:stretch>
          </a:blipFill>
        </p:spPr>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4" name="Shape 364"/>
        <p:cNvGrpSpPr/>
        <p:nvPr/>
      </p:nvGrpSpPr>
      <p:grpSpPr>
        <a:xfrm>
          <a:off y="0" x="0"/>
          <a:ext cy="0" cx="0"/>
          <a:chOff y="0" x="0"/>
          <a:chExt cy="0" cx="0"/>
        </a:xfrm>
      </p:grpSpPr>
      <p:sp>
        <p:nvSpPr>
          <p:cNvPr id="365" name="Shape 365"/>
          <p:cNvSpPr txBox="1"/>
          <p:nvPr>
            <p:ph type="title"/>
          </p:nvPr>
        </p:nvSpPr>
        <p:spPr>
          <a:xfrm>
            <a:off y="274637" x="914400"/>
            <a:ext cy="1143000" cx="7772400"/>
          </a:xfrm>
          <a:prstGeom prst="rect">
            <a:avLst/>
          </a:prstGeom>
          <a:noFill/>
          <a:ln>
            <a:noFill/>
          </a:ln>
        </p:spPr>
        <p:txBody>
          <a:bodyPr bIns="91425" rIns="91425" lIns="91425"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000" lang="en-US" i="0">
                <a:solidFill>
                  <a:schemeClr val="dk2"/>
                </a:solidFill>
                <a:latin typeface="Calibri"/>
                <a:ea typeface="Calibri"/>
                <a:cs typeface="Calibri"/>
                <a:sym typeface="Calibri"/>
              </a:rPr>
              <a:t>Міркуємо</a:t>
            </a:r>
          </a:p>
        </p:txBody>
      </p:sp>
      <p:sp>
        <p:nvSpPr>
          <p:cNvPr id="366" name="Shape 366"/>
          <p:cNvSpPr txBox="1"/>
          <p:nvPr>
            <p:ph idx="1" type="body"/>
          </p:nvPr>
        </p:nvSpPr>
        <p:spPr>
          <a:xfrm>
            <a:off y="1447800" x="914400"/>
            <a:ext cy="4572000" cx="7772400"/>
          </a:xfrm>
          <a:prstGeom prst="rect">
            <a:avLst/>
          </a:prstGeom>
          <a:noFill/>
          <a:ln>
            <a:noFill/>
          </a:ln>
        </p:spPr>
        <p:txBody>
          <a:bodyPr bIns="45700" rIns="91425" lIns="91425" tIns="45700" anchor="t" anchorCtr="0">
            <a:noAutofit/>
          </a:bodyPr>
          <a:lstStyle/>
          <a:p>
            <a:pPr algn="l" rtl="0" lvl="0" marR="0" indent="0" marL="0">
              <a:buClr>
                <a:schemeClr val="accent1"/>
              </a:buClr>
              <a:buSzPct val="86538"/>
              <a:buFont typeface="Arial"/>
              <a:buChar char="•"/>
            </a:pPr>
            <a:r>
              <a:rPr strike="noStrike" u="none" b="0" cap="none" baseline="0" sz="2600" lang="en-US" i="0">
                <a:solidFill>
                  <a:schemeClr val="dk1"/>
                </a:solidFill>
                <a:latin typeface="Cambria"/>
                <a:ea typeface="Cambria"/>
                <a:cs typeface="Cambria"/>
                <a:sym typeface="Cambria"/>
              </a:rPr>
              <a:t>Продовж ланцюжок термінів у кожній групі та назви її:</a:t>
            </a:r>
          </a:p>
          <a:p>
            <a:pPr algn="l" rtl="0" lvl="1" marR="0" indent="0" marL="0">
              <a:buClr>
                <a:schemeClr val="accent2"/>
              </a:buClr>
              <a:buSzPct val="83333"/>
              <a:buFont typeface="Arial"/>
              <a:buChar char="•"/>
            </a:pPr>
            <a:r>
              <a:rPr strike="noStrike" u="none" b="0" cap="none" baseline="0" sz="2400" lang="en-US" i="0">
                <a:solidFill>
                  <a:schemeClr val="dk1"/>
                </a:solidFill>
                <a:latin typeface="Cambria"/>
                <a:ea typeface="Cambria"/>
                <a:cs typeface="Cambria"/>
                <a:sym typeface="Cambria"/>
              </a:rPr>
              <a:t>Сканер, клавіатура, миша, …</a:t>
            </a:r>
          </a:p>
          <a:p>
            <a:pPr algn="l" rtl="0" lvl="1" marR="0" indent="0" marL="0">
              <a:buClr>
                <a:schemeClr val="accent2"/>
              </a:buClr>
              <a:buSzPct val="83333"/>
              <a:buFont typeface="Arial"/>
              <a:buChar char="•"/>
            </a:pPr>
            <a:r>
              <a:rPr strike="noStrike" u="none" b="0" cap="none" baseline="0" sz="2400" lang="en-US" i="0">
                <a:solidFill>
                  <a:schemeClr val="dk1"/>
                </a:solidFill>
                <a:latin typeface="Cambria"/>
                <a:ea typeface="Cambria"/>
                <a:cs typeface="Cambria"/>
                <a:sym typeface="Cambria"/>
              </a:rPr>
              <a:t>Принтер, монітор, …</a:t>
            </a:r>
          </a:p>
          <a:p>
            <a:pPr algn="l" rtl="0" lvl="1" marR="0" indent="0" marL="0">
              <a:buClr>
                <a:schemeClr val="accent2"/>
              </a:buClr>
              <a:buSzPct val="83333"/>
              <a:buFont typeface="Arial"/>
              <a:buChar char="•"/>
            </a:pPr>
            <a:r>
              <a:rPr strike="noStrike" u="none" b="0" cap="none" baseline="0" sz="2400" lang="en-US" i="0">
                <a:solidFill>
                  <a:schemeClr val="dk1"/>
                </a:solidFill>
                <a:latin typeface="Cambria"/>
                <a:ea typeface="Cambria"/>
                <a:cs typeface="Cambria"/>
                <a:sym typeface="Cambria"/>
              </a:rPr>
              <a:t>Флеш-пам’ять, …</a:t>
            </a:r>
          </a:p>
        </p:txBody>
      </p:sp>
      <p:sp>
        <p:nvSpPr>
          <p:cNvPr id="367" name="Shape 367"/>
          <p:cNvSpPr/>
          <p:nvPr/>
        </p:nvSpPr>
        <p:spPr>
          <a:xfrm>
            <a:off y="80961" x="7667625"/>
            <a:ext cy="1403349" cx="1404936"/>
          </a:xfrm>
          <a:prstGeom prst="rect">
            <a:avLst/>
          </a:prstGeom>
          <a:blipFill>
            <a:blip r:embed="rId3"/>
            <a:stretch>
              <a:fillRect/>
            </a:stretch>
          </a:blipFill>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y="0" x="0"/>
          <a:ext cy="0" cx="0"/>
          <a:chOff y="0" x="0"/>
          <a:chExt cy="0" cx="0"/>
        </a:xfrm>
      </p:grpSpPr>
      <p:sp>
        <p:nvSpPr>
          <p:cNvPr id="164" name="Shape 164"/>
          <p:cNvSpPr txBox="1"/>
          <p:nvPr>
            <p:ph type="title"/>
          </p:nvPr>
        </p:nvSpPr>
        <p:spPr>
          <a:xfrm>
            <a:off y="274637" x="914400"/>
            <a:ext cy="1143000" cx="7772400"/>
          </a:xfrm>
          <a:prstGeom prst="rect">
            <a:avLst/>
          </a:prstGeom>
          <a:noFill/>
          <a:ln>
            <a:noFill/>
          </a:ln>
        </p:spPr>
        <p:txBody>
          <a:bodyPr bIns="91425" rIns="91425" lIns="91425" tIns="45700" anchor="b" anchorCtr="0">
            <a:noAutofit/>
          </a:bodyPr>
          <a:lstStyle/>
          <a:p/>
        </p:txBody>
      </p:sp>
      <p:sp>
        <p:nvSpPr>
          <p:cNvPr id="165" name="Shape 165"/>
          <p:cNvSpPr txBox="1"/>
          <p:nvPr>
            <p:ph idx="1" type="body"/>
          </p:nvPr>
        </p:nvSpPr>
        <p:spPr>
          <a:xfrm>
            <a:off y="1447800" x="914400"/>
            <a:ext cy="4572000" cx="7772400"/>
          </a:xfrm>
          <a:prstGeom prst="rect">
            <a:avLst/>
          </a:prstGeom>
          <a:noFill/>
          <a:ln>
            <a:noFill/>
          </a:ln>
        </p:spPr>
        <p:txBody>
          <a:bodyPr bIns="45700" rIns="91425" lIns="91425" tIns="45700" anchor="t" anchorCtr="0">
            <a:noAutofit/>
          </a:bodyPr>
          <a:lstStyle/>
          <a:p>
            <a:pPr algn="l" rtl="0" lvl="0" marR="0" indent="0" marL="0">
              <a:buClr>
                <a:schemeClr val="accent1"/>
              </a:buClr>
              <a:buSzPct val="86538"/>
              <a:buFont typeface="Arial"/>
              <a:buChar char="•"/>
            </a:pPr>
            <a:r>
              <a:rPr strike="noStrike" u="none" b="0" cap="none" baseline="0" sz="2600" lang="en-US" i="0">
                <a:solidFill>
                  <a:schemeClr val="dk1"/>
                </a:solidFill>
                <a:latin typeface="Cambria"/>
                <a:ea typeface="Cambria"/>
                <a:cs typeface="Cambria"/>
                <a:sym typeface="Cambria"/>
              </a:rPr>
              <a:t>Які ви знаєте типи комп’ютерів?</a:t>
            </a:r>
          </a:p>
          <a:p>
            <a:pPr algn="l" rtl="0" lvl="0" marR="0" indent="0" marL="0">
              <a:buClr>
                <a:schemeClr val="accent1"/>
              </a:buClr>
              <a:buSzPct val="86538"/>
              <a:buFont typeface="Arial"/>
              <a:buChar char="•"/>
            </a:pPr>
            <a:r>
              <a:rPr strike="noStrike" u="none" b="0" cap="none" baseline="0" sz="2600" lang="en-US" i="0">
                <a:solidFill>
                  <a:schemeClr val="dk1"/>
                </a:solidFill>
                <a:latin typeface="Cambria"/>
                <a:ea typeface="Cambria"/>
                <a:cs typeface="Cambria"/>
                <a:sym typeface="Cambria"/>
              </a:rPr>
              <a:t>Які ви знаєте інформаційні процеси?</a:t>
            </a:r>
          </a:p>
          <a:p>
            <a:pPr algn="l" rtl="0" lvl="0" marR="0" indent="0" marL="0">
              <a:buClr>
                <a:schemeClr val="accent1"/>
              </a:buClr>
              <a:buSzPct val="86538"/>
              <a:buFont typeface="Arial"/>
              <a:buChar char="•"/>
            </a:pPr>
            <a:r>
              <a:rPr strike="noStrike" u="none" b="0" cap="none" baseline="0" sz="2600" lang="en-US" i="0">
                <a:solidFill>
                  <a:schemeClr val="dk1"/>
                </a:solidFill>
                <a:latin typeface="Cambria"/>
                <a:ea typeface="Cambria"/>
                <a:cs typeface="Cambria"/>
                <a:sym typeface="Cambria"/>
              </a:rPr>
              <a:t>Чи чули ви про такі пристрої: миша, клавіатура, монітор, принтер? </a:t>
            </a:r>
          </a:p>
          <a:p>
            <a:pPr algn="l" rtl="0" lvl="0" marR="0" indent="0" marL="0">
              <a:buClr>
                <a:schemeClr val="accent1"/>
              </a:buClr>
              <a:buSzPct val="86538"/>
              <a:buFont typeface="Arial"/>
              <a:buChar char="•"/>
            </a:pPr>
            <a:r>
              <a:rPr strike="noStrike" u="none" b="0" cap="none" baseline="0" sz="2600" lang="en-US" i="0">
                <a:solidFill>
                  <a:schemeClr val="dk1"/>
                </a:solidFill>
                <a:latin typeface="Cambria"/>
                <a:ea typeface="Cambria"/>
                <a:cs typeface="Cambria"/>
                <a:sym typeface="Cambria"/>
              </a:rPr>
              <a:t>Чи можете пояснити, для чого призначений кожен з них?</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1" name="Shape 371"/>
        <p:cNvGrpSpPr/>
        <p:nvPr/>
      </p:nvGrpSpPr>
      <p:grpSpPr>
        <a:xfrm>
          <a:off y="0" x="0"/>
          <a:ext cy="0" cx="0"/>
          <a:chOff y="0" x="0"/>
          <a:chExt cy="0" cx="0"/>
        </a:xfrm>
      </p:grpSpPr>
      <p:sp>
        <p:nvSpPr>
          <p:cNvPr id="372" name="Shape 372"/>
          <p:cNvSpPr txBox="1"/>
          <p:nvPr>
            <p:ph type="title"/>
          </p:nvPr>
        </p:nvSpPr>
        <p:spPr>
          <a:xfrm>
            <a:off y="274637" x="914400"/>
            <a:ext cy="1143000" cx="7772400"/>
          </a:xfrm>
          <a:prstGeom prst="rect">
            <a:avLst/>
          </a:prstGeom>
          <a:noFill/>
          <a:ln>
            <a:noFill/>
          </a:ln>
        </p:spPr>
        <p:txBody>
          <a:bodyPr bIns="91425" rIns="91425" lIns="91425"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000" lang="en-US" i="0">
                <a:solidFill>
                  <a:schemeClr val="dk2"/>
                </a:solidFill>
                <a:latin typeface="Calibri"/>
                <a:ea typeface="Calibri"/>
                <a:cs typeface="Calibri"/>
                <a:sym typeface="Calibri"/>
              </a:rPr>
              <a:t>Міркуємо</a:t>
            </a:r>
          </a:p>
        </p:txBody>
      </p:sp>
      <p:sp>
        <p:nvSpPr>
          <p:cNvPr id="373" name="Shape 373"/>
          <p:cNvSpPr txBox="1"/>
          <p:nvPr>
            <p:ph idx="1" type="body"/>
          </p:nvPr>
        </p:nvSpPr>
        <p:spPr>
          <a:xfrm>
            <a:off y="1447800" x="107950"/>
            <a:ext cy="4572000" cx="8928100"/>
          </a:xfrm>
          <a:prstGeom prst="rect">
            <a:avLst/>
          </a:prstGeom>
          <a:noFill/>
          <a:ln>
            <a:noFill/>
          </a:ln>
        </p:spPr>
        <p:txBody>
          <a:bodyPr bIns="45700" rIns="91425" lIns="91425" tIns="45700" anchor="t" anchorCtr="0">
            <a:noAutofit/>
          </a:bodyPr>
          <a:lstStyle/>
          <a:p>
            <a:pPr algn="l" rtl="0" lvl="0" marR="0" indent="0" marL="0">
              <a:buClr>
                <a:schemeClr val="accent1"/>
              </a:buClr>
              <a:buSzPct val="86538"/>
              <a:buFont typeface="Arial"/>
              <a:buChar char="•"/>
            </a:pPr>
            <a:r>
              <a:rPr strike="noStrike" u="none" b="0" cap="none" baseline="0" sz="2600" lang="en-US" i="0">
                <a:solidFill>
                  <a:schemeClr val="dk1"/>
                </a:solidFill>
                <a:latin typeface="Cambria"/>
                <a:ea typeface="Cambria"/>
                <a:cs typeface="Cambria"/>
                <a:sym typeface="Cambria"/>
              </a:rPr>
              <a:t>Кожен з роботів може переміщуватися в усіх напрямках, але починає рухатися вправо у своєму рядку таблиці і збирає пристрої лише одного виду. Визнач, який з роботів збирає вінчестери, який – компакт-диски, а який – флеш-пам’ять. Скільки носіїв зібрав кожен робот?</a:t>
            </a:r>
          </a:p>
        </p:txBody>
      </p:sp>
      <p:sp>
        <p:nvSpPr>
          <p:cNvPr id="374" name="Shape 374"/>
          <p:cNvSpPr/>
          <p:nvPr/>
        </p:nvSpPr>
        <p:spPr>
          <a:xfrm>
            <a:off y="80961" x="7667625"/>
            <a:ext cy="1403349" cx="1404936"/>
          </a:xfrm>
          <a:prstGeom prst="rect">
            <a:avLst/>
          </a:prstGeom>
          <a:blipFill>
            <a:blip r:embed="rId3"/>
            <a:stretch>
              <a:fillRect/>
            </a:stretch>
          </a:blipFill>
        </p:spPr>
      </p:sp>
      <p:graphicFrame>
        <p:nvGraphicFramePr>
          <p:cNvPr id="375" name="Shape 375"/>
          <p:cNvGraphicFramePr/>
          <p:nvPr/>
        </p:nvGraphicFramePr>
        <p:xfrm>
          <a:off y="3573462" x="1547812"/>
          <a:ext cy="3000000" cx="3000000"/>
        </p:xfrm>
        <a:graphic>
          <a:graphicData uri="http://schemas.openxmlformats.org/drawingml/2006/table">
            <a:tbl>
              <a:tblPr>
                <a:noFill/>
                <a:tableStyleId>{73A0C561-7F4C-488B-8ABD-7D28A641C75F}</a:tableStyleId>
              </a:tblPr>
              <a:tblGrid>
                <a:gridCol w="1468425"/>
                <a:gridCol w="1470025"/>
                <a:gridCol w="1468425"/>
                <a:gridCol w="1468425"/>
                <a:gridCol w="1470025"/>
              </a:tblGrid>
              <a:tr h="1008050">
                <a:tc>
                  <a:txBody>
                    <a:bodyPr>
                      <a:noAutofit/>
                    </a:bodyPr>
                    <a:lstStyle/>
                    <a:p/>
                  </a:txBody>
                  <a:tcPr marR="91425" marB="91425" marT="91425" marL="91425">
                    <a:lnL w="12700" cap="flat">
                      <a:solidFill>
                        <a:schemeClr val="dk1"/>
                      </a:solidFill>
                      <a:prstDash val="solid"/>
                      <a:round/>
                      <a:headEnd w="med" len="med" type="none"/>
                      <a:tailEnd w="med" len="med" type="none"/>
                    </a:lnL>
                    <a:lnR w="12700" cap="flat">
                      <a:solidFill>
                        <a:schemeClr val="dk1"/>
                      </a:solidFill>
                      <a:prstDash val="solid"/>
                      <a:round/>
                      <a:headEnd w="med" len="med" type="none"/>
                      <a:tailEnd w="med" len="med" type="none"/>
                    </a:lnR>
                    <a:lnT w="12700" cap="flat">
                      <a:solidFill>
                        <a:schemeClr val="dk1"/>
                      </a:solidFill>
                      <a:prstDash val="solid"/>
                      <a:round/>
                      <a:headEnd w="med" len="med" type="none"/>
                      <a:tailEnd w="med" len="med" type="none"/>
                    </a:lnT>
                    <a:lnB w="12700" cap="flat">
                      <a:solidFill>
                        <a:schemeClr val="dk1"/>
                      </a:solidFill>
                      <a:prstDash val="solid"/>
                      <a:round/>
                      <a:headEnd w="med" len="med" type="none"/>
                      <a:tailEnd w="med" len="med" type="none"/>
                    </a:lnB>
                  </a:tcPr>
                </a:tc>
                <a:tc>
                  <a:txBody>
                    <a:bodyPr>
                      <a:noAutofit/>
                    </a:bodyPr>
                    <a:lstStyle/>
                    <a:p/>
                  </a:txBody>
                  <a:tcPr marR="91425" marB="91425" marT="91425" marL="91425">
                    <a:lnL w="12700" cap="flat">
                      <a:solidFill>
                        <a:schemeClr val="dk1"/>
                      </a:solidFill>
                      <a:prstDash val="solid"/>
                      <a:round/>
                      <a:headEnd w="med" len="med" type="none"/>
                      <a:tailEnd w="med" len="med" type="none"/>
                    </a:lnL>
                    <a:lnR w="12700" cap="flat">
                      <a:solidFill>
                        <a:schemeClr val="dk1"/>
                      </a:solidFill>
                      <a:prstDash val="solid"/>
                      <a:round/>
                      <a:headEnd w="med" len="med" type="none"/>
                      <a:tailEnd w="med" len="med" type="none"/>
                    </a:lnR>
                    <a:lnT w="12700" cap="flat">
                      <a:solidFill>
                        <a:schemeClr val="dk1"/>
                      </a:solidFill>
                      <a:prstDash val="solid"/>
                      <a:round/>
                      <a:headEnd w="med" len="med" type="none"/>
                      <a:tailEnd w="med" len="med" type="none"/>
                    </a:lnT>
                    <a:lnB w="12700" cap="flat">
                      <a:solidFill>
                        <a:schemeClr val="dk1"/>
                      </a:solidFill>
                      <a:prstDash val="solid"/>
                      <a:round/>
                      <a:headEnd w="med" len="med" type="none"/>
                      <a:tailEnd w="med" len="med" type="none"/>
                    </a:lnB>
                  </a:tcPr>
                </a:tc>
                <a:tc>
                  <a:txBody>
                    <a:bodyPr>
                      <a:noAutofit/>
                    </a:bodyPr>
                    <a:lstStyle/>
                    <a:p/>
                  </a:txBody>
                  <a:tcPr marR="91425" marB="91425" marT="91425" marL="91425">
                    <a:lnL w="12700" cap="flat">
                      <a:solidFill>
                        <a:schemeClr val="dk1"/>
                      </a:solidFill>
                      <a:prstDash val="solid"/>
                      <a:round/>
                      <a:headEnd w="med" len="med" type="none"/>
                      <a:tailEnd w="med" len="med" type="none"/>
                    </a:lnL>
                    <a:lnR w="12700" cap="flat">
                      <a:solidFill>
                        <a:schemeClr val="dk1"/>
                      </a:solidFill>
                      <a:prstDash val="solid"/>
                      <a:round/>
                      <a:headEnd w="med" len="med" type="none"/>
                      <a:tailEnd w="med" len="med" type="none"/>
                    </a:lnR>
                    <a:lnT w="12700" cap="flat">
                      <a:solidFill>
                        <a:schemeClr val="dk1"/>
                      </a:solidFill>
                      <a:prstDash val="solid"/>
                      <a:round/>
                      <a:headEnd w="med" len="med" type="none"/>
                      <a:tailEnd w="med" len="med" type="none"/>
                    </a:lnT>
                    <a:lnB w="12700" cap="flat">
                      <a:solidFill>
                        <a:schemeClr val="dk1"/>
                      </a:solidFill>
                      <a:prstDash val="solid"/>
                      <a:round/>
                      <a:headEnd w="med" len="med" type="none"/>
                      <a:tailEnd w="med" len="med" type="none"/>
                    </a:lnB>
                  </a:tcPr>
                </a:tc>
                <a:tc>
                  <a:txBody>
                    <a:bodyPr>
                      <a:noAutofit/>
                    </a:bodyPr>
                    <a:lstStyle/>
                    <a:p/>
                  </a:txBody>
                  <a:tcPr marR="91425" marB="91425" marT="91425" marL="91425">
                    <a:lnL w="12700" cap="flat">
                      <a:solidFill>
                        <a:schemeClr val="dk1"/>
                      </a:solidFill>
                      <a:prstDash val="solid"/>
                      <a:round/>
                      <a:headEnd w="med" len="med" type="none"/>
                      <a:tailEnd w="med" len="med" type="none"/>
                    </a:lnL>
                    <a:lnR w="12700" cap="flat">
                      <a:solidFill>
                        <a:schemeClr val="dk1"/>
                      </a:solidFill>
                      <a:prstDash val="solid"/>
                      <a:round/>
                      <a:headEnd w="med" len="med" type="none"/>
                      <a:tailEnd w="med" len="med" type="none"/>
                    </a:lnR>
                    <a:lnT w="12700" cap="flat">
                      <a:solidFill>
                        <a:schemeClr val="dk1"/>
                      </a:solidFill>
                      <a:prstDash val="solid"/>
                      <a:round/>
                      <a:headEnd w="med" len="med" type="none"/>
                      <a:tailEnd w="med" len="med" type="none"/>
                    </a:lnT>
                    <a:lnB w="12700" cap="flat">
                      <a:solidFill>
                        <a:schemeClr val="dk1"/>
                      </a:solidFill>
                      <a:prstDash val="solid"/>
                      <a:round/>
                      <a:headEnd w="med" len="med" type="none"/>
                      <a:tailEnd w="med" len="med" type="none"/>
                    </a:lnB>
                  </a:tcPr>
                </a:tc>
                <a:tc>
                  <a:txBody>
                    <a:bodyPr>
                      <a:noAutofit/>
                    </a:bodyPr>
                    <a:lstStyle/>
                    <a:p/>
                  </a:txBody>
                  <a:tcPr marR="91425" marB="91425" marT="91425" marL="91425">
                    <a:lnL w="12700" cap="flat">
                      <a:solidFill>
                        <a:schemeClr val="dk1"/>
                      </a:solidFill>
                      <a:prstDash val="solid"/>
                      <a:round/>
                      <a:headEnd w="med" len="med" type="none"/>
                      <a:tailEnd w="med" len="med" type="none"/>
                    </a:lnL>
                    <a:lnR w="12700" cap="flat">
                      <a:solidFill>
                        <a:schemeClr val="dk1"/>
                      </a:solidFill>
                      <a:prstDash val="solid"/>
                      <a:round/>
                      <a:headEnd w="med" len="med" type="none"/>
                      <a:tailEnd w="med" len="med" type="none"/>
                    </a:lnR>
                    <a:lnT w="12700" cap="flat">
                      <a:solidFill>
                        <a:schemeClr val="dk1"/>
                      </a:solidFill>
                      <a:prstDash val="solid"/>
                      <a:round/>
                      <a:headEnd w="med" len="med" type="none"/>
                      <a:tailEnd w="med" len="med" type="none"/>
                    </a:lnT>
                    <a:lnB w="12700" cap="flat">
                      <a:solidFill>
                        <a:schemeClr val="dk1"/>
                      </a:solidFill>
                      <a:prstDash val="solid"/>
                      <a:round/>
                      <a:headEnd w="med" len="med" type="none"/>
                      <a:tailEnd w="med" len="med" type="none"/>
                    </a:lnB>
                  </a:tcPr>
                </a:tc>
              </a:tr>
              <a:tr h="1008050">
                <a:tc>
                  <a:txBody>
                    <a:bodyPr>
                      <a:noAutofit/>
                    </a:bodyPr>
                    <a:lstStyle/>
                    <a:p/>
                  </a:txBody>
                  <a:tcPr marR="91425" marB="91425" marT="91425" marL="91425">
                    <a:lnL w="12700" cap="flat">
                      <a:solidFill>
                        <a:schemeClr val="dk1"/>
                      </a:solidFill>
                      <a:prstDash val="solid"/>
                      <a:round/>
                      <a:headEnd w="med" len="med" type="none"/>
                      <a:tailEnd w="med" len="med" type="none"/>
                    </a:lnL>
                    <a:lnR w="12700" cap="flat">
                      <a:solidFill>
                        <a:schemeClr val="dk1"/>
                      </a:solidFill>
                      <a:prstDash val="solid"/>
                      <a:round/>
                      <a:headEnd w="med" len="med" type="none"/>
                      <a:tailEnd w="med" len="med" type="none"/>
                    </a:lnR>
                    <a:lnT w="12700" cap="flat">
                      <a:solidFill>
                        <a:schemeClr val="dk1"/>
                      </a:solidFill>
                      <a:prstDash val="solid"/>
                      <a:round/>
                      <a:headEnd w="med" len="med" type="none"/>
                      <a:tailEnd w="med" len="med" type="none"/>
                    </a:lnT>
                    <a:lnB w="12700" cap="flat">
                      <a:solidFill>
                        <a:schemeClr val="dk1"/>
                      </a:solidFill>
                      <a:prstDash val="solid"/>
                      <a:round/>
                      <a:headEnd w="med" len="med" type="none"/>
                      <a:tailEnd w="med" len="med" type="none"/>
                    </a:lnB>
                  </a:tcPr>
                </a:tc>
                <a:tc>
                  <a:txBody>
                    <a:bodyPr>
                      <a:noAutofit/>
                    </a:bodyPr>
                    <a:lstStyle/>
                    <a:p/>
                  </a:txBody>
                  <a:tcPr marR="91425" marB="91425" marT="91425" marL="91425">
                    <a:lnL w="12700" cap="flat">
                      <a:solidFill>
                        <a:schemeClr val="dk1"/>
                      </a:solidFill>
                      <a:prstDash val="solid"/>
                      <a:round/>
                      <a:headEnd w="med" len="med" type="none"/>
                      <a:tailEnd w="med" len="med" type="none"/>
                    </a:lnL>
                    <a:lnR w="12700" cap="flat">
                      <a:solidFill>
                        <a:schemeClr val="dk1"/>
                      </a:solidFill>
                      <a:prstDash val="solid"/>
                      <a:round/>
                      <a:headEnd w="med" len="med" type="none"/>
                      <a:tailEnd w="med" len="med" type="none"/>
                    </a:lnR>
                    <a:lnT w="12700" cap="flat">
                      <a:solidFill>
                        <a:schemeClr val="dk1"/>
                      </a:solidFill>
                      <a:prstDash val="solid"/>
                      <a:round/>
                      <a:headEnd w="med" len="med" type="none"/>
                      <a:tailEnd w="med" len="med" type="none"/>
                    </a:lnT>
                    <a:lnB w="12700" cap="flat">
                      <a:solidFill>
                        <a:schemeClr val="dk1"/>
                      </a:solidFill>
                      <a:prstDash val="solid"/>
                      <a:round/>
                      <a:headEnd w="med" len="med" type="none"/>
                      <a:tailEnd w="med" len="med" type="none"/>
                    </a:lnB>
                  </a:tcPr>
                </a:tc>
                <a:tc>
                  <a:txBody>
                    <a:bodyPr>
                      <a:noAutofit/>
                    </a:bodyPr>
                    <a:lstStyle/>
                    <a:p/>
                  </a:txBody>
                  <a:tcPr marR="91425" marB="91425" marT="91425" marL="91425">
                    <a:lnL w="12700" cap="flat">
                      <a:solidFill>
                        <a:schemeClr val="dk1"/>
                      </a:solidFill>
                      <a:prstDash val="solid"/>
                      <a:round/>
                      <a:headEnd w="med" len="med" type="none"/>
                      <a:tailEnd w="med" len="med" type="none"/>
                    </a:lnL>
                    <a:lnR w="12700" cap="flat">
                      <a:solidFill>
                        <a:schemeClr val="dk1"/>
                      </a:solidFill>
                      <a:prstDash val="solid"/>
                      <a:round/>
                      <a:headEnd w="med" len="med" type="none"/>
                      <a:tailEnd w="med" len="med" type="none"/>
                    </a:lnR>
                    <a:lnT w="12700" cap="flat">
                      <a:solidFill>
                        <a:schemeClr val="dk1"/>
                      </a:solidFill>
                      <a:prstDash val="solid"/>
                      <a:round/>
                      <a:headEnd w="med" len="med" type="none"/>
                      <a:tailEnd w="med" len="med" type="none"/>
                    </a:lnT>
                    <a:lnB w="12700" cap="flat">
                      <a:solidFill>
                        <a:schemeClr val="dk1"/>
                      </a:solidFill>
                      <a:prstDash val="solid"/>
                      <a:round/>
                      <a:headEnd w="med" len="med" type="none"/>
                      <a:tailEnd w="med" len="med" type="none"/>
                    </a:lnB>
                  </a:tcPr>
                </a:tc>
                <a:tc>
                  <a:txBody>
                    <a:bodyPr>
                      <a:noAutofit/>
                    </a:bodyPr>
                    <a:lstStyle/>
                    <a:p/>
                  </a:txBody>
                  <a:tcPr marR="91425" marB="91425" marT="91425" marL="91425">
                    <a:lnL w="12700" cap="flat">
                      <a:solidFill>
                        <a:schemeClr val="dk1"/>
                      </a:solidFill>
                      <a:prstDash val="solid"/>
                      <a:round/>
                      <a:headEnd w="med" len="med" type="none"/>
                      <a:tailEnd w="med" len="med" type="none"/>
                    </a:lnL>
                    <a:lnR w="12700" cap="flat">
                      <a:solidFill>
                        <a:schemeClr val="dk1"/>
                      </a:solidFill>
                      <a:prstDash val="solid"/>
                      <a:round/>
                      <a:headEnd w="med" len="med" type="none"/>
                      <a:tailEnd w="med" len="med" type="none"/>
                    </a:lnR>
                    <a:lnT w="12700" cap="flat">
                      <a:solidFill>
                        <a:schemeClr val="dk1"/>
                      </a:solidFill>
                      <a:prstDash val="solid"/>
                      <a:round/>
                      <a:headEnd w="med" len="med" type="none"/>
                      <a:tailEnd w="med" len="med" type="none"/>
                    </a:lnT>
                    <a:lnB w="12700" cap="flat">
                      <a:solidFill>
                        <a:schemeClr val="dk1"/>
                      </a:solidFill>
                      <a:prstDash val="solid"/>
                      <a:round/>
                      <a:headEnd w="med" len="med" type="none"/>
                      <a:tailEnd w="med" len="med" type="none"/>
                    </a:lnB>
                  </a:tcPr>
                </a:tc>
                <a:tc>
                  <a:txBody>
                    <a:bodyPr>
                      <a:noAutofit/>
                    </a:bodyPr>
                    <a:lstStyle/>
                    <a:p/>
                  </a:txBody>
                  <a:tcPr marR="91425" marB="91425" marT="91425" marL="91425">
                    <a:lnL w="12700" cap="flat">
                      <a:solidFill>
                        <a:schemeClr val="dk1"/>
                      </a:solidFill>
                      <a:prstDash val="solid"/>
                      <a:round/>
                      <a:headEnd w="med" len="med" type="none"/>
                      <a:tailEnd w="med" len="med" type="none"/>
                    </a:lnL>
                    <a:lnR w="12700" cap="flat">
                      <a:solidFill>
                        <a:schemeClr val="dk1"/>
                      </a:solidFill>
                      <a:prstDash val="solid"/>
                      <a:round/>
                      <a:headEnd w="med" len="med" type="none"/>
                      <a:tailEnd w="med" len="med" type="none"/>
                    </a:lnR>
                    <a:lnT w="12700" cap="flat">
                      <a:solidFill>
                        <a:schemeClr val="dk1"/>
                      </a:solidFill>
                      <a:prstDash val="solid"/>
                      <a:round/>
                      <a:headEnd w="med" len="med" type="none"/>
                      <a:tailEnd w="med" len="med" type="none"/>
                    </a:lnT>
                    <a:lnB w="12700" cap="flat">
                      <a:solidFill>
                        <a:schemeClr val="dk1"/>
                      </a:solidFill>
                      <a:prstDash val="solid"/>
                      <a:round/>
                      <a:headEnd w="med" len="med" type="none"/>
                      <a:tailEnd w="med" len="med" type="none"/>
                    </a:lnB>
                  </a:tcPr>
                </a:tc>
              </a:tr>
              <a:tr h="1008050">
                <a:tc>
                  <a:txBody>
                    <a:bodyPr>
                      <a:noAutofit/>
                    </a:bodyPr>
                    <a:lstStyle/>
                    <a:p/>
                  </a:txBody>
                  <a:tcPr marR="91425" marB="91425" marT="91425" marL="91425">
                    <a:lnL w="12700" cap="flat">
                      <a:solidFill>
                        <a:schemeClr val="dk1"/>
                      </a:solidFill>
                      <a:prstDash val="solid"/>
                      <a:round/>
                      <a:headEnd w="med" len="med" type="none"/>
                      <a:tailEnd w="med" len="med" type="none"/>
                    </a:lnL>
                    <a:lnR w="12700" cap="flat">
                      <a:solidFill>
                        <a:schemeClr val="dk1"/>
                      </a:solidFill>
                      <a:prstDash val="solid"/>
                      <a:round/>
                      <a:headEnd w="med" len="med" type="none"/>
                      <a:tailEnd w="med" len="med" type="none"/>
                    </a:lnR>
                    <a:lnT w="12700" cap="flat">
                      <a:solidFill>
                        <a:schemeClr val="dk1"/>
                      </a:solidFill>
                      <a:prstDash val="solid"/>
                      <a:round/>
                      <a:headEnd w="med" len="med" type="none"/>
                      <a:tailEnd w="med" len="med" type="none"/>
                    </a:lnT>
                    <a:lnB w="12700" cap="flat">
                      <a:solidFill>
                        <a:schemeClr val="dk1"/>
                      </a:solidFill>
                      <a:prstDash val="solid"/>
                      <a:round/>
                      <a:headEnd w="med" len="med" type="none"/>
                      <a:tailEnd w="med" len="med" type="none"/>
                    </a:lnB>
                  </a:tcPr>
                </a:tc>
                <a:tc>
                  <a:txBody>
                    <a:bodyPr>
                      <a:noAutofit/>
                    </a:bodyPr>
                    <a:lstStyle/>
                    <a:p/>
                  </a:txBody>
                  <a:tcPr marR="91425" marB="91425" marT="91425" marL="91425">
                    <a:lnL w="12700" cap="flat">
                      <a:solidFill>
                        <a:schemeClr val="dk1"/>
                      </a:solidFill>
                      <a:prstDash val="solid"/>
                      <a:round/>
                      <a:headEnd w="med" len="med" type="none"/>
                      <a:tailEnd w="med" len="med" type="none"/>
                    </a:lnL>
                    <a:lnR w="12700" cap="flat">
                      <a:solidFill>
                        <a:schemeClr val="dk1"/>
                      </a:solidFill>
                      <a:prstDash val="solid"/>
                      <a:round/>
                      <a:headEnd w="med" len="med" type="none"/>
                      <a:tailEnd w="med" len="med" type="none"/>
                    </a:lnR>
                    <a:lnT w="12700" cap="flat">
                      <a:solidFill>
                        <a:schemeClr val="dk1"/>
                      </a:solidFill>
                      <a:prstDash val="solid"/>
                      <a:round/>
                      <a:headEnd w="med" len="med" type="none"/>
                      <a:tailEnd w="med" len="med" type="none"/>
                    </a:lnT>
                    <a:lnB w="12700" cap="flat">
                      <a:solidFill>
                        <a:schemeClr val="dk1"/>
                      </a:solidFill>
                      <a:prstDash val="solid"/>
                      <a:round/>
                      <a:headEnd w="med" len="med" type="none"/>
                      <a:tailEnd w="med" len="med" type="none"/>
                    </a:lnB>
                  </a:tcPr>
                </a:tc>
                <a:tc>
                  <a:txBody>
                    <a:bodyPr>
                      <a:noAutofit/>
                    </a:bodyPr>
                    <a:lstStyle/>
                    <a:p/>
                  </a:txBody>
                  <a:tcPr marR="91425" marB="91425" marT="91425" marL="91425">
                    <a:lnL w="12700" cap="flat">
                      <a:solidFill>
                        <a:schemeClr val="dk1"/>
                      </a:solidFill>
                      <a:prstDash val="solid"/>
                      <a:round/>
                      <a:headEnd w="med" len="med" type="none"/>
                      <a:tailEnd w="med" len="med" type="none"/>
                    </a:lnL>
                    <a:lnR w="12700" cap="flat">
                      <a:solidFill>
                        <a:schemeClr val="dk1"/>
                      </a:solidFill>
                      <a:prstDash val="solid"/>
                      <a:round/>
                      <a:headEnd w="med" len="med" type="none"/>
                      <a:tailEnd w="med" len="med" type="none"/>
                    </a:lnR>
                    <a:lnT w="12700" cap="flat">
                      <a:solidFill>
                        <a:schemeClr val="dk1"/>
                      </a:solidFill>
                      <a:prstDash val="solid"/>
                      <a:round/>
                      <a:headEnd w="med" len="med" type="none"/>
                      <a:tailEnd w="med" len="med" type="none"/>
                    </a:lnT>
                    <a:lnB w="12700" cap="flat">
                      <a:solidFill>
                        <a:schemeClr val="dk1"/>
                      </a:solidFill>
                      <a:prstDash val="solid"/>
                      <a:round/>
                      <a:headEnd w="med" len="med" type="none"/>
                      <a:tailEnd w="med" len="med" type="none"/>
                    </a:lnB>
                  </a:tcPr>
                </a:tc>
                <a:tc>
                  <a:txBody>
                    <a:bodyPr>
                      <a:noAutofit/>
                    </a:bodyPr>
                    <a:lstStyle/>
                    <a:p/>
                  </a:txBody>
                  <a:tcPr marR="91425" marB="91425" marT="91425" marL="91425">
                    <a:lnL w="12700" cap="flat">
                      <a:solidFill>
                        <a:schemeClr val="dk1"/>
                      </a:solidFill>
                      <a:prstDash val="solid"/>
                      <a:round/>
                      <a:headEnd w="med" len="med" type="none"/>
                      <a:tailEnd w="med" len="med" type="none"/>
                    </a:lnL>
                    <a:lnR w="12700" cap="flat">
                      <a:solidFill>
                        <a:schemeClr val="dk1"/>
                      </a:solidFill>
                      <a:prstDash val="solid"/>
                      <a:round/>
                      <a:headEnd w="med" len="med" type="none"/>
                      <a:tailEnd w="med" len="med" type="none"/>
                    </a:lnR>
                    <a:lnT w="12700" cap="flat">
                      <a:solidFill>
                        <a:schemeClr val="dk1"/>
                      </a:solidFill>
                      <a:prstDash val="solid"/>
                      <a:round/>
                      <a:headEnd w="med" len="med" type="none"/>
                      <a:tailEnd w="med" len="med" type="none"/>
                    </a:lnT>
                    <a:lnB w="12700" cap="flat">
                      <a:solidFill>
                        <a:schemeClr val="dk1"/>
                      </a:solidFill>
                      <a:prstDash val="solid"/>
                      <a:round/>
                      <a:headEnd w="med" len="med" type="none"/>
                      <a:tailEnd w="med" len="med" type="none"/>
                    </a:lnB>
                  </a:tcPr>
                </a:tc>
                <a:tc>
                  <a:txBody>
                    <a:bodyPr>
                      <a:noAutofit/>
                    </a:bodyPr>
                    <a:lstStyle/>
                    <a:p/>
                  </a:txBody>
                  <a:tcPr marR="91425" marB="91425" marT="91425" marL="91425">
                    <a:lnL w="12700" cap="flat">
                      <a:solidFill>
                        <a:schemeClr val="dk1"/>
                      </a:solidFill>
                      <a:prstDash val="solid"/>
                      <a:round/>
                      <a:headEnd w="med" len="med" type="none"/>
                      <a:tailEnd w="med" len="med" type="none"/>
                    </a:lnL>
                    <a:lnR w="12700" cap="flat">
                      <a:solidFill>
                        <a:schemeClr val="dk1"/>
                      </a:solidFill>
                      <a:prstDash val="solid"/>
                      <a:round/>
                      <a:headEnd w="med" len="med" type="none"/>
                      <a:tailEnd w="med" len="med" type="none"/>
                    </a:lnR>
                    <a:lnT w="12700" cap="flat">
                      <a:solidFill>
                        <a:schemeClr val="dk1"/>
                      </a:solidFill>
                      <a:prstDash val="solid"/>
                      <a:round/>
                      <a:headEnd w="med" len="med" type="none"/>
                      <a:tailEnd w="med" len="med" type="none"/>
                    </a:lnT>
                    <a:lnB w="12700" cap="flat">
                      <a:solidFill>
                        <a:schemeClr val="dk1"/>
                      </a:solidFill>
                      <a:prstDash val="solid"/>
                      <a:round/>
                      <a:headEnd w="med" len="med" type="none"/>
                      <a:tailEnd w="med" len="med" type="none"/>
                    </a:lnB>
                  </a:tcPr>
                </a:tc>
              </a:tr>
            </a:tbl>
          </a:graphicData>
        </a:graphic>
      </p:graphicFrame>
      <p:sp>
        <p:nvSpPr>
          <p:cNvPr id="376" name="Shape 376"/>
          <p:cNvSpPr/>
          <p:nvPr/>
        </p:nvSpPr>
        <p:spPr>
          <a:xfrm>
            <a:off y="3695700" x="1692275"/>
            <a:ext cy="742950" cx="719137"/>
          </a:xfrm>
          <a:prstGeom prst="rect">
            <a:avLst/>
          </a:prstGeom>
          <a:blipFill>
            <a:blip r:embed="rId4"/>
            <a:stretch>
              <a:fillRect/>
            </a:stretch>
          </a:blipFill>
        </p:spPr>
      </p:sp>
      <p:sp>
        <p:nvSpPr>
          <p:cNvPr id="377" name="Shape 377"/>
          <p:cNvSpPr/>
          <p:nvPr/>
        </p:nvSpPr>
        <p:spPr>
          <a:xfrm>
            <a:off y="5676900" x="1692275"/>
            <a:ext cy="798512" cx="792161"/>
          </a:xfrm>
          <a:prstGeom prst="rect">
            <a:avLst/>
          </a:prstGeom>
          <a:blipFill>
            <a:blip r:embed="rId5"/>
            <a:stretch>
              <a:fillRect/>
            </a:stretch>
          </a:blipFill>
        </p:spPr>
      </p:sp>
      <p:sp>
        <p:nvSpPr>
          <p:cNvPr id="378" name="Shape 378"/>
          <p:cNvSpPr/>
          <p:nvPr/>
        </p:nvSpPr>
        <p:spPr>
          <a:xfrm>
            <a:off y="4646612" x="1835150"/>
            <a:ext cy="942974" cx="649286"/>
          </a:xfrm>
          <a:prstGeom prst="rect">
            <a:avLst/>
          </a:prstGeom>
          <a:blipFill>
            <a:blip r:embed="rId6"/>
            <a:stretch>
              <a:fillRect/>
            </a:stretch>
          </a:blipFill>
        </p:spPr>
      </p:sp>
      <p:sp>
        <p:nvSpPr>
          <p:cNvPr id="379" name="Shape 379"/>
          <p:cNvSpPr txBox="1"/>
          <p:nvPr/>
        </p:nvSpPr>
        <p:spPr>
          <a:xfrm>
            <a:off y="-144461" x="155575"/>
            <a:ext cy="304799" cx="304799"/>
          </a:xfrm>
          <a:prstGeom prst="rect">
            <a:avLst/>
          </a:prstGeom>
          <a:noFill/>
          <a:ln>
            <a:noFill/>
          </a:ln>
        </p:spPr>
        <p:txBody>
          <a:bodyPr bIns="45700" rIns="91425" lIns="91425" tIns="45700" anchor="t" anchorCtr="0">
            <a:noAutofit/>
          </a:bodyPr>
          <a:lstStyle/>
          <a:p/>
        </p:txBody>
      </p:sp>
      <p:sp>
        <p:nvSpPr>
          <p:cNvPr id="380" name="Shape 380"/>
          <p:cNvSpPr txBox="1"/>
          <p:nvPr/>
        </p:nvSpPr>
        <p:spPr>
          <a:xfrm>
            <a:off y="-144461" x="155575"/>
            <a:ext cy="304799" cx="304799"/>
          </a:xfrm>
          <a:prstGeom prst="rect">
            <a:avLst/>
          </a:prstGeom>
          <a:noFill/>
          <a:ln>
            <a:noFill/>
          </a:ln>
        </p:spPr>
        <p:txBody>
          <a:bodyPr bIns="45700" rIns="91425" lIns="91425" tIns="45700" anchor="t" anchorCtr="0">
            <a:noAutofit/>
          </a:bodyPr>
          <a:lstStyle/>
          <a:p/>
        </p:txBody>
      </p:sp>
      <p:sp>
        <p:nvSpPr>
          <p:cNvPr id="381" name="Shape 381"/>
          <p:cNvSpPr/>
          <p:nvPr/>
        </p:nvSpPr>
        <p:spPr>
          <a:xfrm>
            <a:off y="3789362" x="3203575"/>
            <a:ext cy="677861" cx="1081086"/>
          </a:xfrm>
          <a:prstGeom prst="rect">
            <a:avLst/>
          </a:prstGeom>
          <a:blipFill>
            <a:blip r:embed="rId7"/>
            <a:stretch>
              <a:fillRect/>
            </a:stretch>
          </a:blipFill>
        </p:spPr>
      </p:sp>
      <p:sp>
        <p:nvSpPr>
          <p:cNvPr id="382" name="Shape 382"/>
          <p:cNvSpPr/>
          <p:nvPr/>
        </p:nvSpPr>
        <p:spPr>
          <a:xfrm>
            <a:off y="3573462" x="7740650"/>
            <a:ext cy="954087" cx="863599"/>
          </a:xfrm>
          <a:prstGeom prst="rect">
            <a:avLst/>
          </a:prstGeom>
          <a:blipFill>
            <a:blip r:embed="rId8"/>
            <a:stretch>
              <a:fillRect/>
            </a:stretch>
          </a:blipFill>
        </p:spPr>
      </p:sp>
      <p:sp>
        <p:nvSpPr>
          <p:cNvPr id="383" name="Shape 383"/>
          <p:cNvSpPr/>
          <p:nvPr/>
        </p:nvSpPr>
        <p:spPr>
          <a:xfrm>
            <a:off y="4652962" x="4643437"/>
            <a:ext cy="852487" cx="1008061"/>
          </a:xfrm>
          <a:prstGeom prst="rect">
            <a:avLst/>
          </a:prstGeom>
          <a:blipFill>
            <a:blip r:embed="rId9"/>
            <a:stretch>
              <a:fillRect/>
            </a:stretch>
          </a:blipFill>
        </p:spPr>
      </p:sp>
      <p:sp>
        <p:nvSpPr>
          <p:cNvPr id="384" name="Shape 384"/>
          <p:cNvSpPr/>
          <p:nvPr/>
        </p:nvSpPr>
        <p:spPr>
          <a:xfrm>
            <a:off y="5661025" x="6227762"/>
            <a:ext cy="792161" cx="792161"/>
          </a:xfrm>
          <a:prstGeom prst="rect">
            <a:avLst/>
          </a:prstGeom>
          <a:blipFill>
            <a:blip r:embed="rId10"/>
            <a:stretch>
              <a:fillRect/>
            </a:stretch>
          </a:blipFill>
        </p:spPr>
      </p:sp>
      <p:sp>
        <p:nvSpPr>
          <p:cNvPr id="385" name="Shape 385"/>
          <p:cNvSpPr/>
          <p:nvPr/>
        </p:nvSpPr>
        <p:spPr>
          <a:xfrm>
            <a:off y="4652962" x="7451725"/>
            <a:ext cy="885824" cx="1355724"/>
          </a:xfrm>
          <a:prstGeom prst="rect">
            <a:avLst/>
          </a:prstGeom>
          <a:blipFill>
            <a:blip r:embed="rId11"/>
            <a:stretch>
              <a:fillRect/>
            </a:stretch>
          </a:blipFill>
        </p:spPr>
      </p:sp>
      <p:sp>
        <p:nvSpPr>
          <p:cNvPr id="386" name="Shape 386"/>
          <p:cNvSpPr/>
          <p:nvPr/>
        </p:nvSpPr>
        <p:spPr>
          <a:xfrm>
            <a:off y="3644900" x="4716462"/>
            <a:ext cy="898525" cx="935037"/>
          </a:xfrm>
          <a:prstGeom prst="rect">
            <a:avLst/>
          </a:prstGeom>
          <a:blipFill>
            <a:blip r:embed="rId12"/>
            <a:stretch>
              <a:fillRect/>
            </a:stretch>
          </a:blipFill>
        </p:spPr>
      </p:sp>
      <p:sp>
        <p:nvSpPr>
          <p:cNvPr id="387" name="Shape 387"/>
          <p:cNvSpPr/>
          <p:nvPr/>
        </p:nvSpPr>
        <p:spPr>
          <a:xfrm>
            <a:off y="4652962" x="3276600"/>
            <a:ext cy="863599" cx="863599"/>
          </a:xfrm>
          <a:prstGeom prst="rect">
            <a:avLst/>
          </a:prstGeom>
          <a:blipFill>
            <a:blip r:embed="rId13"/>
            <a:stretch>
              <a:fillRect/>
            </a:stretch>
          </a:blipFill>
        </p:spPr>
      </p:sp>
      <p:sp>
        <p:nvSpPr>
          <p:cNvPr id="388" name="Shape 388"/>
          <p:cNvSpPr/>
          <p:nvPr/>
        </p:nvSpPr>
        <p:spPr>
          <a:xfrm>
            <a:off y="3644900" x="6227762"/>
            <a:ext cy="779461" cx="1008061"/>
          </a:xfrm>
          <a:prstGeom prst="rect">
            <a:avLst/>
          </a:prstGeom>
          <a:blipFill>
            <a:blip r:embed="rId14"/>
            <a:stretch>
              <a:fillRect/>
            </a:stretch>
          </a:blipFill>
        </p:spPr>
      </p:sp>
      <p:sp>
        <p:nvSpPr>
          <p:cNvPr id="389" name="Shape 389"/>
          <p:cNvSpPr/>
          <p:nvPr/>
        </p:nvSpPr>
        <p:spPr>
          <a:xfrm>
            <a:off y="5732462" x="3059111"/>
            <a:ext cy="782636" cx="1225549"/>
          </a:xfrm>
          <a:prstGeom prst="rect">
            <a:avLst/>
          </a:prstGeom>
          <a:blipFill>
            <a:blip r:embed="rId15"/>
            <a:stretch>
              <a:fillRect/>
            </a:stretch>
          </a:blipFill>
        </p:spPr>
      </p:sp>
      <p:sp>
        <p:nvSpPr>
          <p:cNvPr id="390" name="Shape 390"/>
          <p:cNvSpPr/>
          <p:nvPr/>
        </p:nvSpPr>
        <p:spPr>
          <a:xfrm>
            <a:off y="4652962" x="6227762"/>
            <a:ext cy="836611" cx="995362"/>
          </a:xfrm>
          <a:prstGeom prst="rect">
            <a:avLst/>
          </a:prstGeom>
          <a:blipFill>
            <a:blip r:embed="rId16"/>
            <a:stretch>
              <a:fillRect/>
            </a:stretch>
          </a:blipFill>
        </p:spPr>
      </p:sp>
      <p:sp>
        <p:nvSpPr>
          <p:cNvPr id="391" name="Shape 391"/>
          <p:cNvSpPr/>
          <p:nvPr/>
        </p:nvSpPr>
        <p:spPr>
          <a:xfrm>
            <a:off y="5661025" x="7740650"/>
            <a:ext cy="863599" cx="863599"/>
          </a:xfrm>
          <a:prstGeom prst="rect">
            <a:avLst/>
          </a:prstGeom>
          <a:blipFill>
            <a:blip r:embed="rId17"/>
            <a:stretch>
              <a:fillRect/>
            </a:stretch>
          </a:blipFill>
        </p:spPr>
      </p:sp>
      <p:sp>
        <p:nvSpPr>
          <p:cNvPr id="392" name="Shape 392"/>
          <p:cNvSpPr/>
          <p:nvPr/>
        </p:nvSpPr>
        <p:spPr>
          <a:xfrm>
            <a:off y="5661025" x="4787900"/>
            <a:ext cy="936624" cx="936624"/>
          </a:xfrm>
          <a:prstGeom prst="rect">
            <a:avLst/>
          </a:prstGeom>
          <a:blipFill>
            <a:blip r:embed="rId18"/>
            <a:stretch>
              <a:fillRect/>
            </a:stretch>
          </a:blipFill>
        </p:spPr>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7" name="Shape 397"/>
        <p:cNvGrpSpPr/>
        <p:nvPr/>
      </p:nvGrpSpPr>
      <p:grpSpPr>
        <a:xfrm>
          <a:off y="0" x="0"/>
          <a:ext cy="0" cx="0"/>
          <a:chOff y="0" x="0"/>
          <a:chExt cy="0" cx="0"/>
        </a:xfrm>
      </p:grpSpPr>
      <p:sp>
        <p:nvSpPr>
          <p:cNvPr id="398" name="Shape 398"/>
          <p:cNvSpPr txBox="1"/>
          <p:nvPr>
            <p:ph type="title"/>
          </p:nvPr>
        </p:nvSpPr>
        <p:spPr>
          <a:xfrm>
            <a:off y="274637" x="914400"/>
            <a:ext cy="1143000" cx="7772400"/>
          </a:xfrm>
          <a:prstGeom prst="rect">
            <a:avLst/>
          </a:prstGeom>
          <a:noFill/>
          <a:ln>
            <a:noFill/>
          </a:ln>
        </p:spPr>
        <p:txBody>
          <a:bodyPr bIns="91425" rIns="91425" lIns="91425"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000" lang="en-US" i="0">
                <a:solidFill>
                  <a:schemeClr val="dk2"/>
                </a:solidFill>
                <a:latin typeface="Calibri"/>
                <a:ea typeface="Calibri"/>
                <a:cs typeface="Calibri"/>
                <a:sym typeface="Calibri"/>
              </a:rPr>
              <a:t>Головоломки</a:t>
            </a:r>
          </a:p>
        </p:txBody>
      </p:sp>
      <p:sp>
        <p:nvSpPr>
          <p:cNvPr id="399" name="Shape 399"/>
          <p:cNvSpPr txBox="1"/>
          <p:nvPr>
            <p:ph idx="1" type="body"/>
          </p:nvPr>
        </p:nvSpPr>
        <p:spPr>
          <a:xfrm>
            <a:off y="1447800" x="914400"/>
            <a:ext cy="4572000" cx="7772400"/>
          </a:xfrm>
          <a:prstGeom prst="rect">
            <a:avLst/>
          </a:prstGeom>
          <a:noFill/>
          <a:ln>
            <a:noFill/>
          </a:ln>
        </p:spPr>
        <p:txBody>
          <a:bodyPr bIns="45700" rIns="91425" lIns="91425" tIns="45700" anchor="t" anchorCtr="0">
            <a:noAutofit/>
          </a:bodyPr>
          <a:lstStyle/>
          <a:p>
            <a:pPr algn="l" rtl="0" lvl="0" marR="0" indent="0" marL="0">
              <a:buClr>
                <a:schemeClr val="accent1"/>
              </a:buClr>
              <a:buSzPct val="86538"/>
              <a:buFont typeface="Arial"/>
              <a:buChar char="•"/>
            </a:pPr>
            <a:r>
              <a:rPr strike="noStrike" u="none" b="0" cap="none" baseline="0" sz="2600" lang="en-US" i="0">
                <a:solidFill>
                  <a:schemeClr val="dk1"/>
                </a:solidFill>
                <a:latin typeface="Cambria"/>
                <a:ea typeface="Cambria"/>
                <a:cs typeface="Cambria"/>
                <a:sym typeface="Cambria"/>
              </a:rPr>
              <a:t>Петрусь та Миколка мають вдома персональні комп’ютери. Петрусь на своєму комп’ютері працює з текстами, може їх роздруковувати та зберігати, але не може слухати музику. Миколка на комп’ютері переглядає відео, мультфільми. Але він не має пристрою для того, щоб текст, збережений на своєму комп’ютері, роздрукувати на папері. Які складові комп’ютера в Петруся, а  які – в Миколки?</a:t>
            </a:r>
          </a:p>
        </p:txBody>
      </p:sp>
      <p:sp>
        <p:nvSpPr>
          <p:cNvPr id="400" name="Shape 400"/>
          <p:cNvSpPr/>
          <p:nvPr/>
        </p:nvSpPr>
        <p:spPr>
          <a:xfrm>
            <a:off y="0" x="7596186"/>
            <a:ext cy="1443037" cx="1547811"/>
          </a:xfrm>
          <a:prstGeom prst="rect">
            <a:avLst/>
          </a:prstGeom>
          <a:blipFill>
            <a:blip r:embed="rId3"/>
            <a:stretch>
              <a:fillRect/>
            </a:stretch>
          </a:blipFill>
        </p:spPr>
      </p:sp>
      <p:sp>
        <p:nvSpPr>
          <p:cNvPr id="401" name="Shape 401"/>
          <p:cNvSpPr/>
          <p:nvPr/>
        </p:nvSpPr>
        <p:spPr>
          <a:xfrm>
            <a:off y="5187950" x="1403350"/>
            <a:ext cy="1466850" cx="4725986"/>
          </a:xfrm>
          <a:prstGeom prst="ellipse">
            <a:avLst/>
          </a:prstGeom>
          <a:solidFill>
            <a:srgbClr val="3366FF">
              <a:alpha val="26666"/>
            </a:srgbClr>
          </a:solidFill>
          <a:ln w="12700" cap="rnd">
            <a:solidFill>
              <a:srgbClr val="3B3B64"/>
            </a:solidFill>
            <a:prstDash val="solid"/>
            <a:miter/>
            <a:headEnd w="med" len="med" type="none"/>
            <a:tailEnd w="med" len="med" type="none"/>
          </a:ln>
        </p:spPr>
        <p:txBody>
          <a:bodyPr bIns="45700" rIns="91425" lIns="91425" tIns="45700" anchor="ctr" anchorCtr="0">
            <a:noAutofit/>
          </a:bodyPr>
          <a:lstStyle/>
          <a:p/>
        </p:txBody>
      </p:sp>
      <p:sp>
        <p:nvSpPr>
          <p:cNvPr id="402" name="Shape 402"/>
          <p:cNvSpPr/>
          <p:nvPr/>
        </p:nvSpPr>
        <p:spPr>
          <a:xfrm>
            <a:off y="5157787" x="3059111"/>
            <a:ext cy="1511299" cx="4537074"/>
          </a:xfrm>
          <a:prstGeom prst="ellipse">
            <a:avLst/>
          </a:prstGeom>
          <a:solidFill>
            <a:srgbClr val="FF3399">
              <a:alpha val="26666"/>
            </a:srgbClr>
          </a:solidFill>
          <a:ln w="12700" cap="rnd">
            <a:solidFill>
              <a:srgbClr val="743677"/>
            </a:solidFill>
            <a:prstDash val="solid"/>
            <a:miter/>
            <a:headEnd w="med" len="med" type="none"/>
            <a:tailEnd w="med" len="med" type="none"/>
          </a:ln>
        </p:spPr>
        <p:txBody>
          <a:bodyPr bIns="45700" rIns="91425" lIns="91425" tIns="45700" anchor="ctr" anchorCtr="0">
            <a:noAutofit/>
          </a:bodyPr>
          <a:lstStyle/>
          <a:p/>
        </p:txBody>
      </p:sp>
      <p:sp>
        <p:nvSpPr>
          <p:cNvPr id="403" name="Shape 403"/>
          <p:cNvSpPr txBox="1"/>
          <p:nvPr/>
        </p:nvSpPr>
        <p:spPr>
          <a:xfrm>
            <a:off y="5732462" x="1692275"/>
            <a:ext cy="369886" cx="1079499"/>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Cambria"/>
              <a:buNone/>
            </a:pPr>
            <a:r>
              <a:rPr strike="noStrike" u="none" b="0" cap="none" baseline="0" sz="1800" lang="en-US" i="0">
                <a:solidFill>
                  <a:schemeClr val="dk1"/>
                </a:solidFill>
                <a:latin typeface="Cambria"/>
                <a:ea typeface="Cambria"/>
                <a:cs typeface="Cambria"/>
                <a:sym typeface="Cambria"/>
              </a:rPr>
              <a:t>принтер</a:t>
            </a:r>
          </a:p>
        </p:txBody>
      </p:sp>
      <p:sp>
        <p:nvSpPr>
          <p:cNvPr id="404" name="Shape 404"/>
          <p:cNvSpPr txBox="1"/>
          <p:nvPr/>
        </p:nvSpPr>
        <p:spPr>
          <a:xfrm>
            <a:off y="5732462" x="6084887"/>
            <a:ext cy="369886" cx="1439862"/>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Cambria"/>
              <a:buNone/>
            </a:pPr>
            <a:r>
              <a:rPr strike="noStrike" u="none" b="0" cap="none" baseline="0" sz="1800" lang="en-US" i="0">
                <a:solidFill>
                  <a:schemeClr val="dk1"/>
                </a:solidFill>
                <a:latin typeface="Cambria"/>
                <a:ea typeface="Cambria"/>
                <a:cs typeface="Cambria"/>
                <a:sym typeface="Cambria"/>
              </a:rPr>
              <a:t>навушники</a:t>
            </a:r>
          </a:p>
        </p:txBody>
      </p:sp>
      <p:sp>
        <p:nvSpPr>
          <p:cNvPr id="405" name="Shape 405"/>
          <p:cNvSpPr txBox="1"/>
          <p:nvPr/>
        </p:nvSpPr>
        <p:spPr>
          <a:xfrm>
            <a:off y="5373687" x="3563937"/>
            <a:ext cy="1200150" cx="2303461"/>
          </a:xfrm>
          <a:prstGeom prst="rect">
            <a:avLst/>
          </a:prstGeom>
          <a:noFill/>
          <a:ln>
            <a:noFill/>
          </a:ln>
        </p:spPr>
        <p:txBody>
          <a:bodyPr bIns="45700" rIns="91425" lIns="91425" tIns="45700" anchor="t" anchorCtr="0">
            <a:noAutofit/>
          </a:bodyPr>
          <a:lstStyle/>
          <a:p>
            <a:pPr algn="ctr" rtl="0" lvl="0" marR="0" indent="0" marL="0">
              <a:buClr>
                <a:schemeClr val="dk1"/>
              </a:buClr>
              <a:buSzPct val="25000"/>
              <a:buFont typeface="Cambria"/>
              <a:buNone/>
            </a:pPr>
            <a:r>
              <a:rPr strike="noStrike" u="none" b="0" cap="none" baseline="0" sz="1800" lang="en-US" i="0">
                <a:solidFill>
                  <a:schemeClr val="dk1"/>
                </a:solidFill>
                <a:latin typeface="Cambria"/>
                <a:ea typeface="Cambria"/>
                <a:cs typeface="Cambria"/>
                <a:sym typeface="Cambria"/>
              </a:rPr>
              <a:t>системний блок</a:t>
            </a:r>
          </a:p>
          <a:p>
            <a:pPr algn="ctr" rtl="0" lvl="0" marR="0" indent="0" marL="0">
              <a:buClr>
                <a:schemeClr val="dk1"/>
              </a:buClr>
              <a:buSzPct val="25000"/>
              <a:buFont typeface="Cambria"/>
              <a:buNone/>
            </a:pPr>
            <a:r>
              <a:rPr strike="noStrike" u="none" b="0" cap="none" baseline="0" sz="1800" lang="en-US" i="0">
                <a:solidFill>
                  <a:schemeClr val="dk1"/>
                </a:solidFill>
                <a:latin typeface="Cambria"/>
                <a:ea typeface="Cambria"/>
                <a:cs typeface="Cambria"/>
                <a:sym typeface="Cambria"/>
              </a:rPr>
              <a:t>клавіатура</a:t>
            </a:r>
          </a:p>
          <a:p>
            <a:pPr algn="ctr" rtl="0" lvl="0" marR="0" indent="0" marL="0">
              <a:buClr>
                <a:schemeClr val="dk1"/>
              </a:buClr>
              <a:buSzPct val="25000"/>
              <a:buFont typeface="Cambria"/>
              <a:buNone/>
            </a:pPr>
            <a:r>
              <a:rPr strike="noStrike" u="none" b="0" cap="none" baseline="0" sz="1800" lang="en-US" i="0">
                <a:solidFill>
                  <a:schemeClr val="dk1"/>
                </a:solidFill>
                <a:latin typeface="Cambria"/>
                <a:ea typeface="Cambria"/>
                <a:cs typeface="Cambria"/>
                <a:sym typeface="Cambria"/>
              </a:rPr>
              <a:t>миша</a:t>
            </a:r>
          </a:p>
          <a:p>
            <a:pPr algn="ctr" rtl="0" lvl="0" marR="0" indent="0" marL="0">
              <a:buClr>
                <a:schemeClr val="dk1"/>
              </a:buClr>
              <a:buSzPct val="25000"/>
              <a:buFont typeface="Cambria"/>
              <a:buNone/>
            </a:pPr>
            <a:r>
              <a:rPr strike="noStrike" u="none" b="0" cap="none" baseline="0" sz="1800" lang="en-US" i="0">
                <a:solidFill>
                  <a:schemeClr val="dk1"/>
                </a:solidFill>
                <a:latin typeface="Cambria"/>
                <a:ea typeface="Cambria"/>
                <a:cs typeface="Cambria"/>
                <a:sym typeface="Cambria"/>
              </a:rPr>
              <a:t>монітор</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9" name="Shape 409"/>
        <p:cNvGrpSpPr/>
        <p:nvPr/>
      </p:nvGrpSpPr>
      <p:grpSpPr>
        <a:xfrm>
          <a:off y="0" x="0"/>
          <a:ext cy="0" cx="0"/>
          <a:chOff y="0" x="0"/>
          <a:chExt cy="0" cx="0"/>
        </a:xfrm>
      </p:grpSpPr>
      <p:sp>
        <p:nvSpPr>
          <p:cNvPr id="410" name="Shape 410"/>
          <p:cNvSpPr txBox="1"/>
          <p:nvPr>
            <p:ph type="title"/>
          </p:nvPr>
        </p:nvSpPr>
        <p:spPr>
          <a:xfrm>
            <a:off y="274637" x="914400"/>
            <a:ext cy="1143000" cx="7772400"/>
          </a:xfrm>
          <a:prstGeom prst="rect">
            <a:avLst/>
          </a:prstGeom>
          <a:noFill/>
          <a:ln>
            <a:noFill/>
          </a:ln>
        </p:spPr>
        <p:txBody>
          <a:bodyPr bIns="91425" rIns="91425" lIns="91425"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000" lang="en-US" i="0">
                <a:solidFill>
                  <a:schemeClr val="dk2"/>
                </a:solidFill>
                <a:latin typeface="Calibri"/>
                <a:ea typeface="Calibri"/>
                <a:cs typeface="Calibri"/>
                <a:sym typeface="Calibri"/>
              </a:rPr>
              <a:t>Головоломки</a:t>
            </a:r>
          </a:p>
        </p:txBody>
      </p:sp>
      <p:sp>
        <p:nvSpPr>
          <p:cNvPr id="411" name="Shape 411"/>
          <p:cNvSpPr txBox="1"/>
          <p:nvPr>
            <p:ph idx="1" type="body"/>
          </p:nvPr>
        </p:nvSpPr>
        <p:spPr>
          <a:xfrm>
            <a:off y="1447800" x="914400"/>
            <a:ext cy="4572000" cx="7772400"/>
          </a:xfrm>
          <a:prstGeom prst="rect">
            <a:avLst/>
          </a:prstGeom>
          <a:noFill/>
          <a:ln>
            <a:noFill/>
          </a:ln>
        </p:spPr>
        <p:txBody>
          <a:bodyPr bIns="45700" rIns="91425" lIns="91425" tIns="45700" anchor="t" anchorCtr="0">
            <a:noAutofit/>
          </a:bodyPr>
          <a:lstStyle/>
          <a:p>
            <a:pPr algn="l" rtl="0" lvl="0" marR="0" indent="0" marL="0">
              <a:buClr>
                <a:schemeClr val="accent1"/>
              </a:buClr>
              <a:buSzPct val="86538"/>
              <a:buFont typeface="Arial"/>
              <a:buChar char="•"/>
            </a:pPr>
            <a:r>
              <a:rPr strike="noStrike" u="none" b="0" cap="none" baseline="0" sz="2600" lang="en-US" i="0">
                <a:solidFill>
                  <a:schemeClr val="dk1"/>
                </a:solidFill>
                <a:latin typeface="Cambria"/>
                <a:ea typeface="Cambria"/>
                <a:cs typeface="Cambria"/>
                <a:sym typeface="Cambria"/>
              </a:rPr>
              <a:t>В анаграмах зашифровані назви пристроїв. Віднови слова. Утвори з цих слів групи. Скільки груп можна утворити? Як групи можна назвати?</a:t>
            </a:r>
          </a:p>
          <a:p>
            <a:r>
              <a:t/>
            </a:r>
          </a:p>
          <a:p>
            <a:pPr algn="ctr" rtl="0" lvl="0" marR="0" indent="0" marL="0">
              <a:buClr>
                <a:schemeClr val="dk1"/>
              </a:buClr>
              <a:buSzPct val="25000"/>
              <a:buFont typeface="Cambria"/>
              <a:buNone/>
            </a:pPr>
            <a:r>
              <a:rPr strike="noStrike" u="none" b="0" cap="none" baseline="0" sz="2600" lang="en-US" i="0">
                <a:solidFill>
                  <a:schemeClr val="dk1"/>
                </a:solidFill>
                <a:latin typeface="Cambria"/>
                <a:ea typeface="Cambria"/>
                <a:cs typeface="Cambria"/>
                <a:sym typeface="Cambria"/>
              </a:rPr>
              <a:t>Шима, німотор, ерпринт, стикджой, лонкоки, вілакатура, каснер, нофоркім.</a:t>
            </a:r>
          </a:p>
        </p:txBody>
      </p:sp>
      <p:sp>
        <p:nvSpPr>
          <p:cNvPr id="412" name="Shape 412"/>
          <p:cNvSpPr/>
          <p:nvPr/>
        </p:nvSpPr>
        <p:spPr>
          <a:xfrm>
            <a:off y="0" x="7596186"/>
            <a:ext cy="1443037" cx="1547811"/>
          </a:xfrm>
          <a:prstGeom prst="rect">
            <a:avLst/>
          </a:prstGeom>
          <a:blipFill>
            <a:blip r:embed="rId3"/>
            <a:stretch>
              <a:fillRect/>
            </a:stretch>
          </a:blipFill>
        </p:spPr>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6" name="Shape 416"/>
        <p:cNvGrpSpPr/>
        <p:nvPr/>
      </p:nvGrpSpPr>
      <p:grpSpPr>
        <a:xfrm>
          <a:off y="0" x="0"/>
          <a:ext cy="0" cx="0"/>
          <a:chOff y="0" x="0"/>
          <a:chExt cy="0" cx="0"/>
        </a:xfrm>
      </p:grpSpPr>
      <p:sp>
        <p:nvSpPr>
          <p:cNvPr id="417" name="Shape 417"/>
          <p:cNvSpPr txBox="1"/>
          <p:nvPr>
            <p:ph type="title"/>
          </p:nvPr>
        </p:nvSpPr>
        <p:spPr>
          <a:xfrm>
            <a:off y="274637" x="914400"/>
            <a:ext cy="1143000" cx="7772400"/>
          </a:xfrm>
          <a:prstGeom prst="rect">
            <a:avLst/>
          </a:prstGeom>
          <a:noFill/>
          <a:ln>
            <a:noFill/>
          </a:ln>
        </p:spPr>
        <p:txBody>
          <a:bodyPr bIns="91425" rIns="91425" lIns="91425"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000" lang="en-US" i="0">
                <a:solidFill>
                  <a:schemeClr val="dk2"/>
                </a:solidFill>
                <a:latin typeface="Calibri"/>
                <a:ea typeface="Calibri"/>
                <a:cs typeface="Calibri"/>
                <a:sym typeface="Calibri"/>
              </a:rPr>
              <a:t>Повторюємо</a:t>
            </a:r>
          </a:p>
        </p:txBody>
      </p:sp>
      <p:sp>
        <p:nvSpPr>
          <p:cNvPr id="418" name="Shape 418"/>
          <p:cNvSpPr txBox="1"/>
          <p:nvPr>
            <p:ph idx="1" type="body"/>
          </p:nvPr>
        </p:nvSpPr>
        <p:spPr>
          <a:xfrm>
            <a:off y="1447800" x="914400"/>
            <a:ext cy="4572000" cx="7772400"/>
          </a:xfrm>
          <a:prstGeom prst="rect">
            <a:avLst/>
          </a:prstGeom>
          <a:noFill/>
          <a:ln>
            <a:noFill/>
          </a:ln>
        </p:spPr>
        <p:txBody>
          <a:bodyPr bIns="45700" rIns="91425" lIns="91425" tIns="45700" anchor="t" anchorCtr="0">
            <a:noAutofit/>
          </a:bodyPr>
          <a:lstStyle/>
          <a:p>
            <a:pPr algn="l" rtl="0" lvl="0" marR="0" indent="0" marL="0">
              <a:buClr>
                <a:schemeClr val="accent1"/>
              </a:buClr>
              <a:buSzPct val="86538"/>
              <a:buFont typeface="Arial"/>
              <a:buChar char="•"/>
            </a:pPr>
            <a:r>
              <a:rPr strike="noStrike" u="none" b="0" cap="none" baseline="0" sz="2600" lang="en-US" i="0">
                <a:solidFill>
                  <a:schemeClr val="dk1"/>
                </a:solidFill>
                <a:latin typeface="Cambria"/>
                <a:ea typeface="Cambria"/>
                <a:cs typeface="Cambria"/>
                <a:sym typeface="Cambria"/>
              </a:rPr>
              <a:t>Назви основні складові частини комп’ютера. Доповни їх пристроями, що можуть бути під’єднаними до системного блока.</a:t>
            </a:r>
          </a:p>
        </p:txBody>
      </p:sp>
      <p:sp>
        <p:nvSpPr>
          <p:cNvPr id="419" name="Shape 419"/>
          <p:cNvSpPr/>
          <p:nvPr/>
        </p:nvSpPr>
        <p:spPr>
          <a:xfrm>
            <a:off y="188911" x="7019925"/>
            <a:ext cy="1223962" cx="2006600"/>
          </a:xfrm>
          <a:prstGeom prst="rect">
            <a:avLst/>
          </a:prstGeom>
          <a:blipFill>
            <a:blip r:embed="rId3"/>
            <a:stretch>
              <a:fillRect/>
            </a:stretch>
          </a:blipFill>
        </p:spPr>
      </p:sp>
      <p:sp>
        <p:nvSpPr>
          <p:cNvPr id="420" name="Shape 420"/>
          <p:cNvSpPr/>
          <p:nvPr/>
        </p:nvSpPr>
        <p:spPr>
          <a:xfrm>
            <a:off y="2852736" x="2051050"/>
            <a:ext cy="792162" cx="5400675"/>
          </a:xfrm>
          <a:prstGeom prst="roundRect">
            <a:avLst>
              <a:gd fmla="val 16667" name="adj"/>
            </a:avLst>
          </a:prstGeom>
          <a:solidFill>
            <a:schemeClr val="lt1"/>
          </a:solidFill>
          <a:ln w="12700" cap="rnd">
            <a:solidFill>
              <a:srgbClr val="A04DA3"/>
            </a:solidFill>
            <a:prstDash val="solid"/>
            <a:miter/>
            <a:headEnd w="med" len="med" type="none"/>
            <a:tailEnd w="med" len="med" type="none"/>
          </a:ln>
        </p:spPr>
        <p:txBody>
          <a:bodyPr bIns="45700" rIns="91425" lIns="91425" tIns="45700" anchor="ctr" anchorCtr="0">
            <a:noAutofit/>
          </a:bodyPr>
          <a:lstStyle/>
          <a:p>
            <a:pPr algn="ctr" rtl="0" lvl="0" marR="0" indent="0" marL="0">
              <a:buClr>
                <a:schemeClr val="dk1"/>
              </a:buClr>
              <a:buSzPct val="25000"/>
              <a:buFont typeface="Cambria"/>
              <a:buNone/>
            </a:pPr>
            <a:r>
              <a:rPr strike="noStrike" u="none" b="0" cap="none" baseline="0" sz="2400" lang="en-US" i="0">
                <a:solidFill>
                  <a:schemeClr val="dk1"/>
                </a:solidFill>
                <a:latin typeface="Cambria"/>
                <a:ea typeface="Cambria"/>
                <a:cs typeface="Cambria"/>
                <a:sym typeface="Cambria"/>
              </a:rPr>
              <a:t>Комп’ютер</a:t>
            </a:r>
          </a:p>
        </p:txBody>
      </p:sp>
      <p:cxnSp>
        <p:nvCxnSpPr>
          <p:cNvPr id="421" name="Shape 421"/>
          <p:cNvCxnSpPr/>
          <p:nvPr/>
        </p:nvCxnSpPr>
        <p:spPr>
          <a:xfrm rot="5400000">
            <a:off y="2060575" x="2519362"/>
            <a:ext cy="3816349" cx="647700"/>
          </a:xfrm>
          <a:prstGeom prst="straightConnector1">
            <a:avLst/>
          </a:prstGeom>
          <a:noFill/>
          <a:ln w="9525" cap="rnd">
            <a:solidFill>
              <a:srgbClr val="3E3F6F"/>
            </a:solidFill>
            <a:prstDash val="solid"/>
            <a:miter/>
            <a:headEnd w="med" len="med" type="none"/>
            <a:tailEnd w="lg" len="lg" type="stealth"/>
          </a:ln>
        </p:spPr>
      </p:cxnSp>
      <p:cxnSp>
        <p:nvCxnSpPr>
          <p:cNvPr id="422" name="Shape 422"/>
          <p:cNvCxnSpPr/>
          <p:nvPr/>
        </p:nvCxnSpPr>
        <p:spPr>
          <a:xfrm rot="5400000">
            <a:off y="3260725" x="3719512"/>
            <a:ext cy="1416049" cx="647700"/>
          </a:xfrm>
          <a:prstGeom prst="straightConnector1">
            <a:avLst/>
          </a:prstGeom>
          <a:noFill/>
          <a:ln w="9525" cap="rnd">
            <a:solidFill>
              <a:srgbClr val="3E3F6F"/>
            </a:solidFill>
            <a:prstDash val="solid"/>
            <a:miter/>
            <a:headEnd w="med" len="med" type="none"/>
            <a:tailEnd w="lg" len="lg" type="stealth"/>
          </a:ln>
        </p:spPr>
      </p:cxnSp>
      <p:cxnSp>
        <p:nvCxnSpPr>
          <p:cNvPr id="423" name="Shape 423"/>
          <p:cNvCxnSpPr/>
          <p:nvPr/>
        </p:nvCxnSpPr>
        <p:spPr>
          <a:xfrm rot="-5400000" flipH="1">
            <a:off y="3476625" x="4919662"/>
            <a:ext cy="984250" cx="647700"/>
          </a:xfrm>
          <a:prstGeom prst="straightConnector1">
            <a:avLst/>
          </a:prstGeom>
          <a:noFill/>
          <a:ln w="9525" cap="rnd">
            <a:solidFill>
              <a:srgbClr val="3E3F6F"/>
            </a:solidFill>
            <a:prstDash val="solid"/>
            <a:miter/>
            <a:headEnd w="med" len="med" type="none"/>
            <a:tailEnd w="lg" len="lg" type="stealth"/>
          </a:ln>
        </p:spPr>
      </p:cxnSp>
      <p:cxnSp>
        <p:nvCxnSpPr>
          <p:cNvPr id="424" name="Shape 424"/>
          <p:cNvCxnSpPr/>
          <p:nvPr/>
        </p:nvCxnSpPr>
        <p:spPr>
          <a:xfrm rot="-5400000" flipH="1">
            <a:off y="2276474" x="6119812"/>
            <a:ext cy="3384550" cx="647700"/>
          </a:xfrm>
          <a:prstGeom prst="straightConnector1">
            <a:avLst/>
          </a:prstGeom>
          <a:noFill/>
          <a:ln w="9525" cap="rnd">
            <a:solidFill>
              <a:srgbClr val="3E3F6F"/>
            </a:solidFill>
            <a:prstDash val="solid"/>
            <a:miter/>
            <a:headEnd w="med" len="med" type="none"/>
            <a:tailEnd w="lg" len="lg" type="stealth"/>
          </a:ln>
        </p:spPr>
      </p:cxnSp>
      <p:sp>
        <p:nvSpPr>
          <p:cNvPr id="425" name="Shape 425"/>
          <p:cNvSpPr/>
          <p:nvPr/>
        </p:nvSpPr>
        <p:spPr>
          <a:xfrm>
            <a:off y="4724400" x="250825"/>
            <a:ext cy="1404937" cx="1873250"/>
          </a:xfrm>
          <a:prstGeom prst="rect">
            <a:avLst/>
          </a:prstGeom>
          <a:blipFill>
            <a:blip r:embed="rId4"/>
            <a:stretch>
              <a:fillRect/>
            </a:stretch>
          </a:blipFill>
        </p:spPr>
      </p:sp>
      <p:sp>
        <p:nvSpPr>
          <p:cNvPr id="426" name="Shape 426"/>
          <p:cNvSpPr/>
          <p:nvPr/>
        </p:nvSpPr>
        <p:spPr>
          <a:xfrm>
            <a:off y="4724400" x="7380286"/>
            <a:ext cy="1243012" cx="1430337"/>
          </a:xfrm>
          <a:prstGeom prst="rect">
            <a:avLst/>
          </a:prstGeom>
          <a:blipFill>
            <a:blip r:embed="rId5"/>
            <a:stretch>
              <a:fillRect/>
            </a:stretch>
          </a:blipFill>
        </p:spPr>
      </p:sp>
      <p:sp>
        <p:nvSpPr>
          <p:cNvPr id="427" name="Shape 427"/>
          <p:cNvSpPr/>
          <p:nvPr/>
        </p:nvSpPr>
        <p:spPr>
          <a:xfrm>
            <a:off y="4797425" x="4932362"/>
            <a:ext cy="1295399" cx="1584325"/>
          </a:xfrm>
          <a:prstGeom prst="rect">
            <a:avLst/>
          </a:prstGeom>
          <a:blipFill>
            <a:blip r:embed="rId6"/>
            <a:stretch>
              <a:fillRect/>
            </a:stretch>
          </a:blipFill>
        </p:spPr>
      </p:sp>
      <p:sp>
        <p:nvSpPr>
          <p:cNvPr id="428" name="Shape 428"/>
          <p:cNvSpPr/>
          <p:nvPr/>
        </p:nvSpPr>
        <p:spPr>
          <a:xfrm>
            <a:off y="4365625" x="2268536"/>
            <a:ext cy="2087561" cx="2087561"/>
          </a:xfrm>
          <a:prstGeom prst="rect">
            <a:avLst/>
          </a:prstGeom>
          <a:blipFill>
            <a:blip r:embed="rId7"/>
            <a:stretch>
              <a:fillRect/>
            </a:stretch>
          </a:blipFill>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y="0" x="0"/>
          <a:ext cy="0" cx="0"/>
          <a:chOff y="0" x="0"/>
          <a:chExt cy="0" cx="0"/>
        </a:xfrm>
      </p:grpSpPr>
      <p:sp>
        <p:nvSpPr>
          <p:cNvPr id="170" name="Shape 170"/>
          <p:cNvSpPr txBox="1"/>
          <p:nvPr>
            <p:ph type="title"/>
          </p:nvPr>
        </p:nvSpPr>
        <p:spPr>
          <a:xfrm>
            <a:off y="274637" x="914400"/>
            <a:ext cy="1143000" cx="7772400"/>
          </a:xfrm>
          <a:prstGeom prst="rect">
            <a:avLst/>
          </a:prstGeom>
          <a:noFill/>
          <a:ln>
            <a:noFill/>
          </a:ln>
        </p:spPr>
        <p:txBody>
          <a:bodyPr bIns="91425" rIns="91425" lIns="91425"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000" lang="en-US" i="0">
                <a:solidFill>
                  <a:schemeClr val="dk2"/>
                </a:solidFill>
                <a:latin typeface="Calibri"/>
                <a:ea typeface="Calibri"/>
                <a:cs typeface="Calibri"/>
                <a:sym typeface="Calibri"/>
              </a:rPr>
              <a:t>Персональний комп’ютер</a:t>
            </a:r>
          </a:p>
        </p:txBody>
      </p:sp>
      <p:sp>
        <p:nvSpPr>
          <p:cNvPr id="171" name="Shape 171"/>
          <p:cNvSpPr/>
          <p:nvPr/>
        </p:nvSpPr>
        <p:spPr>
          <a:xfrm>
            <a:off y="1752600" x="304800"/>
            <a:ext cy="4495799" cx="8591549"/>
          </a:xfrm>
          <a:prstGeom prst="rect">
            <a:avLst/>
          </a:prstGeom>
          <a:blipFill>
            <a:blip r:embed="rId3"/>
            <a:stretch>
              <a:fillRect/>
            </a:stretch>
          </a:blipFill>
        </p:spPr>
      </p:sp>
      <p:sp>
        <p:nvSpPr>
          <p:cNvPr id="172" name="Shape 172"/>
          <p:cNvSpPr txBox="1"/>
          <p:nvPr/>
        </p:nvSpPr>
        <p:spPr>
          <a:xfrm>
            <a:off y="1447800" x="1524000"/>
            <a:ext cy="461961" cx="2362200"/>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Cambria"/>
              <a:buNone/>
            </a:pPr>
            <a:r>
              <a:rPr strike="noStrike" u="none" b="0" cap="none" baseline="0" sz="2400" lang="en-US" i="0">
                <a:solidFill>
                  <a:schemeClr val="dk1"/>
                </a:solidFill>
                <a:latin typeface="Cambria"/>
                <a:ea typeface="Cambria"/>
                <a:cs typeface="Cambria"/>
                <a:sym typeface="Cambria"/>
              </a:rPr>
              <a:t>монітор</a:t>
            </a:r>
          </a:p>
        </p:txBody>
      </p:sp>
      <p:sp>
        <p:nvSpPr>
          <p:cNvPr id="173" name="Shape 173"/>
          <p:cNvSpPr txBox="1"/>
          <p:nvPr/>
        </p:nvSpPr>
        <p:spPr>
          <a:xfrm>
            <a:off y="1371600" x="4191000"/>
            <a:ext cy="461961" cx="2895600"/>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Cambria"/>
              <a:buNone/>
            </a:pPr>
            <a:r>
              <a:rPr strike="noStrike" u="none" b="0" cap="none" baseline="0" sz="2400" lang="en-US" i="0">
                <a:solidFill>
                  <a:schemeClr val="dk1"/>
                </a:solidFill>
                <a:latin typeface="Cambria"/>
                <a:ea typeface="Cambria"/>
                <a:cs typeface="Cambria"/>
                <a:sym typeface="Cambria"/>
              </a:rPr>
              <a:t>системний блок</a:t>
            </a:r>
          </a:p>
        </p:txBody>
      </p:sp>
      <p:sp>
        <p:nvSpPr>
          <p:cNvPr id="174" name="Shape 174"/>
          <p:cNvSpPr txBox="1"/>
          <p:nvPr/>
        </p:nvSpPr>
        <p:spPr>
          <a:xfrm>
            <a:off y="5486400" x="1600200"/>
            <a:ext cy="461961" cx="2362200"/>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Cambria"/>
              <a:buNone/>
            </a:pPr>
            <a:r>
              <a:rPr strike="noStrike" u="none" b="0" cap="none" baseline="0" sz="2400" lang="en-US" i="0">
                <a:solidFill>
                  <a:schemeClr val="dk1"/>
                </a:solidFill>
                <a:latin typeface="Cambria"/>
                <a:ea typeface="Cambria"/>
                <a:cs typeface="Cambria"/>
                <a:sym typeface="Cambria"/>
              </a:rPr>
              <a:t>клавіатура</a:t>
            </a:r>
          </a:p>
        </p:txBody>
      </p:sp>
      <p:sp>
        <p:nvSpPr>
          <p:cNvPr id="175" name="Shape 175"/>
          <p:cNvSpPr txBox="1"/>
          <p:nvPr/>
        </p:nvSpPr>
        <p:spPr>
          <a:xfrm>
            <a:off y="3068636" x="6516687"/>
            <a:ext cy="461961" cx="2362200"/>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Cambria"/>
              <a:buNone/>
            </a:pPr>
            <a:r>
              <a:rPr strike="noStrike" u="none" b="0" cap="none" baseline="0" sz="2400" lang="en-US" i="0">
                <a:solidFill>
                  <a:schemeClr val="dk1"/>
                </a:solidFill>
                <a:latin typeface="Cambria"/>
                <a:ea typeface="Cambria"/>
                <a:cs typeface="Cambria"/>
                <a:sym typeface="Cambria"/>
              </a:rPr>
              <a:t>принтер</a:t>
            </a:r>
          </a:p>
        </p:txBody>
      </p:sp>
      <p:sp>
        <p:nvSpPr>
          <p:cNvPr id="176" name="Shape 176"/>
          <p:cNvSpPr txBox="1"/>
          <p:nvPr/>
        </p:nvSpPr>
        <p:spPr>
          <a:xfrm>
            <a:off y="6096000" x="4191000"/>
            <a:ext cy="461961" cx="2362200"/>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Cambria"/>
              <a:buNone/>
            </a:pPr>
            <a:r>
              <a:rPr strike="noStrike" u="none" b="0" cap="none" baseline="0" sz="2400" lang="en-US" i="0">
                <a:solidFill>
                  <a:schemeClr val="dk1"/>
                </a:solidFill>
                <a:latin typeface="Cambria"/>
                <a:ea typeface="Cambria"/>
                <a:cs typeface="Cambria"/>
                <a:sym typeface="Cambria"/>
              </a:rPr>
              <a:t>миша</a:t>
            </a:r>
          </a:p>
        </p:txBody>
      </p:sp>
      <p:sp>
        <p:nvSpPr>
          <p:cNvPr id="177" name="Shape 177"/>
          <p:cNvSpPr/>
          <p:nvPr/>
        </p:nvSpPr>
        <p:spPr>
          <a:xfrm>
            <a:off y="5257800" x="4038600"/>
            <a:ext cy="992187" cx="1142999"/>
          </a:xfrm>
          <a:prstGeom prst="rect">
            <a:avLst/>
          </a:prstGeom>
          <a:blipFill>
            <a:blip r:embed="rId4"/>
            <a:stretch>
              <a:fillRect/>
            </a:stretch>
          </a:blipFill>
        </p:spPr>
      </p:sp>
      <p:sp>
        <p:nvSpPr>
          <p:cNvPr id="178" name="Shape 178"/>
          <p:cNvSpPr txBox="1"/>
          <p:nvPr/>
        </p:nvSpPr>
        <p:spPr>
          <a:xfrm>
            <a:off y="6092825" x="6156325"/>
            <a:ext cy="461961" cx="2362200"/>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Cambria"/>
              <a:buNone/>
            </a:pPr>
            <a:r>
              <a:rPr strike="noStrike" u="none" b="0" cap="none" baseline="0" sz="2400" lang="en-US" i="0">
                <a:solidFill>
                  <a:schemeClr val="dk1"/>
                </a:solidFill>
                <a:latin typeface="Cambria"/>
                <a:ea typeface="Cambria"/>
                <a:cs typeface="Cambria"/>
                <a:sym typeface="Cambria"/>
              </a:rPr>
              <a:t>модем</a:t>
            </a:r>
          </a:p>
        </p:txBody>
      </p:sp>
      <p:sp>
        <p:nvSpPr>
          <p:cNvPr id="179" name="Shape 179"/>
          <p:cNvSpPr/>
          <p:nvPr/>
        </p:nvSpPr>
        <p:spPr>
          <a:xfrm>
            <a:off y="0" x="6948486"/>
            <a:ext cy="2054224" cx="2195511"/>
          </a:xfrm>
          <a:prstGeom prst="rect">
            <a:avLst/>
          </a:prstGeom>
          <a:blipFill>
            <a:blip r:embed="rId5"/>
            <a:stretch>
              <a:fillRect/>
            </a:stretch>
          </a:blipFill>
        </p:spPr>
      </p:sp>
      <p:sp>
        <p:nvSpPr>
          <p:cNvPr id="180" name="Shape 180"/>
          <p:cNvSpPr txBox="1"/>
          <p:nvPr/>
        </p:nvSpPr>
        <p:spPr>
          <a:xfrm>
            <a:off y="1989136" x="6781800"/>
            <a:ext cy="461961" cx="2362200"/>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Cambria"/>
              <a:buNone/>
            </a:pPr>
            <a:r>
              <a:rPr strike="noStrike" u="none" b="0" cap="none" baseline="0" sz="2400" lang="en-US" i="0">
                <a:solidFill>
                  <a:schemeClr val="dk1"/>
                </a:solidFill>
                <a:latin typeface="Cambria"/>
                <a:ea typeface="Cambria"/>
                <a:cs typeface="Cambria"/>
                <a:sym typeface="Cambria"/>
              </a:rPr>
              <a:t>сканер</a:t>
            </a:r>
          </a:p>
        </p:txBody>
      </p:sp>
      <p:sp>
        <p:nvSpPr>
          <p:cNvPr id="181" name="Shape 181"/>
          <p:cNvSpPr txBox="1"/>
          <p:nvPr/>
        </p:nvSpPr>
        <p:spPr>
          <a:xfrm>
            <a:off y="2708275" x="250825"/>
            <a:ext cy="461961" cx="2362200"/>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Cambria"/>
              <a:buNone/>
            </a:pPr>
            <a:r>
              <a:rPr strike="noStrike" u="none" b="0" cap="none" baseline="0" sz="2400" lang="en-US" i="0">
                <a:solidFill>
                  <a:schemeClr val="dk1"/>
                </a:solidFill>
                <a:latin typeface="Cambria"/>
                <a:ea typeface="Cambria"/>
                <a:cs typeface="Cambria"/>
                <a:sym typeface="Cambria"/>
              </a:rPr>
              <a:t>колонки</a:t>
            </a:r>
          </a:p>
        </p:txBody>
      </p:sp>
      <p:sp>
        <p:nvSpPr>
          <p:cNvPr id="182" name="Shape 182"/>
          <p:cNvSpPr/>
          <p:nvPr/>
        </p:nvSpPr>
        <p:spPr>
          <a:xfrm>
            <a:off y="4554537" x="7092950"/>
            <a:ext cy="2303462" cx="2303462"/>
          </a:xfrm>
          <a:prstGeom prst="rect">
            <a:avLst/>
          </a:prstGeom>
          <a:blipFill>
            <a:blip r:embed="rId6"/>
            <a:stretch>
              <a:fillRect/>
            </a:stretch>
          </a:blipFill>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y="0" x="0"/>
          <a:ext cy="0" cx="0"/>
          <a:chOff y="0" x="0"/>
          <a:chExt cy="0" cx="0"/>
        </a:xfrm>
      </p:grpSpPr>
      <p:sp>
        <p:nvSpPr>
          <p:cNvPr id="187" name="Shape 187"/>
          <p:cNvSpPr txBox="1"/>
          <p:nvPr>
            <p:ph type="title"/>
          </p:nvPr>
        </p:nvSpPr>
        <p:spPr>
          <a:xfrm>
            <a:off y="274637" x="914400"/>
            <a:ext cy="1143000" cx="7772400"/>
          </a:xfrm>
          <a:prstGeom prst="rect">
            <a:avLst/>
          </a:prstGeom>
          <a:noFill/>
          <a:ln>
            <a:noFill/>
          </a:ln>
        </p:spPr>
        <p:txBody>
          <a:bodyPr bIns="91425" rIns="91425" lIns="91425"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000" lang="en-US" i="0">
                <a:solidFill>
                  <a:schemeClr val="dk2"/>
                </a:solidFill>
                <a:latin typeface="Calibri"/>
                <a:ea typeface="Calibri"/>
                <a:cs typeface="Calibri"/>
                <a:sym typeface="Calibri"/>
              </a:rPr>
              <a:t>Пристрої введення даних</a:t>
            </a:r>
          </a:p>
        </p:txBody>
      </p:sp>
      <p:sp>
        <p:nvSpPr>
          <p:cNvPr id="188" name="Shape 188"/>
          <p:cNvSpPr txBox="1"/>
          <p:nvPr>
            <p:ph idx="1" type="body"/>
          </p:nvPr>
        </p:nvSpPr>
        <p:spPr>
          <a:xfrm>
            <a:off y="1447800" x="914400"/>
            <a:ext cy="4572000" cx="7772400"/>
          </a:xfrm>
          <a:prstGeom prst="rect">
            <a:avLst/>
          </a:prstGeom>
          <a:noFill/>
          <a:ln>
            <a:noFill/>
          </a:ln>
        </p:spPr>
        <p:txBody>
          <a:bodyPr bIns="45700" rIns="91425" lIns="91425" tIns="45700" anchor="t" anchorCtr="0">
            <a:noAutofit/>
          </a:bodyPr>
          <a:lstStyle/>
          <a:p/>
        </p:txBody>
      </p:sp>
      <p:sp>
        <p:nvSpPr>
          <p:cNvPr id="189" name="Shape 189"/>
          <p:cNvSpPr/>
          <p:nvPr/>
        </p:nvSpPr>
        <p:spPr>
          <a:xfrm>
            <a:off y="4652962" x="3708400"/>
            <a:ext cy="1800224" cx="2073274"/>
          </a:xfrm>
          <a:prstGeom prst="rect">
            <a:avLst/>
          </a:prstGeom>
          <a:blipFill>
            <a:blip r:embed="rId3"/>
            <a:stretch>
              <a:fillRect/>
            </a:stretch>
          </a:blipFill>
        </p:spPr>
      </p:sp>
      <p:sp>
        <p:nvSpPr>
          <p:cNvPr id="190" name="Shape 190"/>
          <p:cNvSpPr/>
          <p:nvPr/>
        </p:nvSpPr>
        <p:spPr>
          <a:xfrm>
            <a:off y="1412875" x="179386"/>
            <a:ext cy="3035300" cx="8743949"/>
          </a:xfrm>
          <a:prstGeom prst="rect">
            <a:avLst/>
          </a:prstGeom>
          <a:blipFill>
            <a:blip r:embed="rId4"/>
            <a:stretch>
              <a:fillRect/>
            </a:stretch>
          </a:blipFill>
        </p:spPr>
      </p:sp>
      <p:grpSp>
        <p:nvGrpSpPr>
          <p:cNvPr id="191" name="Shape 191"/>
          <p:cNvGrpSpPr/>
          <p:nvPr/>
        </p:nvGrpSpPr>
        <p:grpSpPr>
          <a:xfrm>
            <a:off y="2646361" x="855662"/>
            <a:ext cy="1179512" cx="4267199"/>
            <a:chOff y="0" x="0"/>
            <a:chExt cy="2147483647" cx="2147483647"/>
          </a:xfrm>
        </p:grpSpPr>
        <p:sp>
          <p:nvSpPr>
            <p:cNvPr id="192" name="Shape 192"/>
            <p:cNvSpPr txBox="1"/>
            <p:nvPr/>
          </p:nvSpPr>
          <p:spPr>
            <a:xfrm>
              <a:off y="0" x="0"/>
              <a:ext cy="656096366" cx="2147483647"/>
            </a:xfrm>
            <a:prstGeom prst="rect">
              <a:avLst/>
            </a:prstGeom>
            <a:solidFill>
              <a:srgbClr val="0BEB0B">
                <a:alpha val="29803"/>
              </a:srgbClr>
            </a:solidFill>
            <a:ln>
              <a:noFill/>
            </a:ln>
          </p:spPr>
          <p:txBody>
            <a:bodyPr bIns="45700" rIns="91425" lIns="91425" tIns="45700" anchor="ctr" anchorCtr="0">
              <a:noAutofit/>
            </a:bodyPr>
            <a:lstStyle/>
            <a:p/>
          </p:txBody>
        </p:sp>
        <p:sp>
          <p:nvSpPr>
            <p:cNvPr id="193" name="Shape 193"/>
            <p:cNvSpPr txBox="1"/>
            <p:nvPr/>
          </p:nvSpPr>
          <p:spPr>
            <a:xfrm>
              <a:off y="742804859" x="51130488"/>
              <a:ext cy="653204539" cx="1966928763"/>
            </a:xfrm>
            <a:prstGeom prst="rect">
              <a:avLst/>
            </a:prstGeom>
            <a:solidFill>
              <a:srgbClr val="0BEB0B">
                <a:alpha val="29803"/>
              </a:srgbClr>
            </a:solidFill>
            <a:ln>
              <a:noFill/>
            </a:ln>
          </p:spPr>
          <p:txBody>
            <a:bodyPr bIns="45700" rIns="91425" lIns="91425" tIns="45700" anchor="ctr" anchorCtr="0">
              <a:noAutofit/>
            </a:bodyPr>
            <a:lstStyle/>
            <a:p/>
          </p:txBody>
        </p:sp>
        <p:sp>
          <p:nvSpPr>
            <p:cNvPr id="194" name="Shape 194"/>
            <p:cNvSpPr txBox="1"/>
            <p:nvPr/>
          </p:nvSpPr>
          <p:spPr>
            <a:xfrm>
              <a:off y="1361325125" x="167771952"/>
              <a:ext cy="786158521" cx="1773591625"/>
            </a:xfrm>
            <a:prstGeom prst="rect">
              <a:avLst/>
            </a:prstGeom>
            <a:solidFill>
              <a:srgbClr val="0BEB0B">
                <a:alpha val="29803"/>
              </a:srgbClr>
            </a:solidFill>
            <a:ln>
              <a:noFill/>
            </a:ln>
          </p:spPr>
          <p:txBody>
            <a:bodyPr bIns="45700" rIns="91425" lIns="91425" tIns="45700" anchor="ctr" anchorCtr="0">
              <a:noAutofit/>
            </a:bodyPr>
            <a:lstStyle/>
            <a:p/>
          </p:txBody>
        </p:sp>
      </p:grpSp>
      <p:sp>
        <p:nvSpPr>
          <p:cNvPr id="195" name="Shape 195"/>
          <p:cNvSpPr txBox="1"/>
          <p:nvPr/>
        </p:nvSpPr>
        <p:spPr>
          <a:xfrm>
            <a:off y="2233611" x="712787"/>
            <a:ext cy="361950" cx="3543300"/>
          </a:xfrm>
          <a:prstGeom prst="rect">
            <a:avLst/>
          </a:prstGeom>
          <a:solidFill>
            <a:srgbClr val="00B0F0">
              <a:alpha val="29803"/>
            </a:srgbClr>
          </a:solidFill>
          <a:ln>
            <a:noFill/>
          </a:ln>
        </p:spPr>
        <p:txBody>
          <a:bodyPr bIns="45700" rIns="91425" lIns="91425" tIns="45700" anchor="ctr" anchorCtr="0">
            <a:noAutofit/>
          </a:bodyPr>
          <a:lstStyle/>
          <a:p/>
        </p:txBody>
      </p:sp>
      <p:sp>
        <p:nvSpPr>
          <p:cNvPr id="196" name="Shape 196"/>
          <p:cNvSpPr txBox="1"/>
          <p:nvPr/>
        </p:nvSpPr>
        <p:spPr>
          <a:xfrm>
            <a:off y="2624136" x="7294561"/>
            <a:ext cy="1638300" cx="1035049"/>
          </a:xfrm>
          <a:prstGeom prst="rect">
            <a:avLst/>
          </a:prstGeom>
          <a:solidFill>
            <a:srgbClr val="00B0F0">
              <a:alpha val="29803"/>
            </a:srgbClr>
          </a:solidFill>
          <a:ln>
            <a:noFill/>
          </a:ln>
        </p:spPr>
        <p:txBody>
          <a:bodyPr bIns="45700" rIns="91425" lIns="91425" tIns="45700" anchor="ctr" anchorCtr="0">
            <a:noAutofit/>
          </a:bodyPr>
          <a:lstStyle/>
          <a:p/>
        </p:txBody>
      </p:sp>
      <p:grpSp>
        <p:nvGrpSpPr>
          <p:cNvPr id="197" name="Shape 197"/>
          <p:cNvGrpSpPr/>
          <p:nvPr/>
        </p:nvGrpSpPr>
        <p:grpSpPr>
          <a:xfrm>
            <a:off y="3457765" x="5893709"/>
            <a:ext cy="772607" cx="1097401"/>
            <a:chOff y="0" x="0"/>
            <a:chExt cy="2147483647" cx="2147483647"/>
          </a:xfrm>
        </p:grpSpPr>
        <p:sp>
          <p:nvSpPr>
            <p:cNvPr id="198" name="Shape 198"/>
            <p:cNvSpPr txBox="1"/>
            <p:nvPr/>
          </p:nvSpPr>
          <p:spPr>
            <a:xfrm>
              <a:off y="1004399694" x="0"/>
              <a:ext cy="1143083952" cx="2147483647"/>
            </a:xfrm>
            <a:prstGeom prst="rect">
              <a:avLst/>
            </a:prstGeom>
            <a:solidFill>
              <a:srgbClr val="FF0000">
                <a:alpha val="29803"/>
              </a:srgbClr>
            </a:solidFill>
            <a:ln>
              <a:noFill/>
            </a:ln>
          </p:spPr>
          <p:txBody>
            <a:bodyPr bIns="45700" rIns="91425" lIns="91425" tIns="45700" anchor="ctr" anchorCtr="0">
              <a:noAutofit/>
            </a:bodyPr>
            <a:lstStyle/>
            <a:p/>
          </p:txBody>
        </p:sp>
        <p:sp>
          <p:nvSpPr>
            <p:cNvPr id="199" name="Shape 199"/>
            <p:cNvSpPr txBox="1"/>
            <p:nvPr/>
          </p:nvSpPr>
          <p:spPr>
            <a:xfrm>
              <a:off y="0" x="747757909"/>
              <a:ext cy="953970491" cx="673599337"/>
            </a:xfrm>
            <a:prstGeom prst="rect">
              <a:avLst/>
            </a:prstGeom>
            <a:solidFill>
              <a:srgbClr val="FF0000">
                <a:alpha val="29803"/>
              </a:srgbClr>
            </a:solidFill>
            <a:ln>
              <a:noFill/>
            </a:ln>
          </p:spPr>
          <p:txBody>
            <a:bodyPr bIns="45700" rIns="91425" lIns="91425" tIns="45700" anchor="ctr" anchorCtr="0">
              <a:noAutofit/>
            </a:bodyPr>
            <a:lstStyle/>
            <a:p/>
          </p:txBody>
        </p:sp>
      </p:grpSp>
      <p:grpSp>
        <p:nvGrpSpPr>
          <p:cNvPr id="200" name="Shape 200"/>
          <p:cNvGrpSpPr/>
          <p:nvPr/>
        </p:nvGrpSpPr>
        <p:grpSpPr>
          <a:xfrm>
            <a:off y="2657409" x="4777894"/>
            <a:ext cy="800189" cx="823051"/>
            <a:chOff y="0" x="0"/>
            <a:chExt cy="2147483647" cx="2147483647"/>
          </a:xfrm>
        </p:grpSpPr>
        <p:sp>
          <p:nvSpPr>
            <p:cNvPr id="201" name="Shape 201"/>
            <p:cNvSpPr txBox="1"/>
            <p:nvPr/>
          </p:nvSpPr>
          <p:spPr>
            <a:xfrm>
              <a:off y="0" x="715827472"/>
              <a:ext cy="2147482963" cx="1431656174"/>
            </a:xfrm>
            <a:prstGeom prst="rect">
              <a:avLst/>
            </a:prstGeom>
            <a:solidFill>
              <a:srgbClr val="FF0000">
                <a:alpha val="29803"/>
              </a:srgbClr>
            </a:solidFill>
            <a:ln>
              <a:noFill/>
            </a:ln>
          </p:spPr>
          <p:txBody>
            <a:bodyPr bIns="45700" rIns="91425" lIns="91425" tIns="45700" anchor="ctr" anchorCtr="0">
              <a:noAutofit/>
            </a:bodyPr>
            <a:lstStyle/>
            <a:p/>
          </p:txBody>
        </p:sp>
        <p:sp>
          <p:nvSpPr>
            <p:cNvPr id="202" name="Shape 202"/>
            <p:cNvSpPr txBox="1"/>
            <p:nvPr/>
          </p:nvSpPr>
          <p:spPr>
            <a:xfrm>
              <a:off y="1078090278" x="0"/>
              <a:ext cy="1069393368" cx="715828087"/>
            </a:xfrm>
            <a:prstGeom prst="rect">
              <a:avLst/>
            </a:prstGeom>
            <a:solidFill>
              <a:srgbClr val="FF0000">
                <a:alpha val="29803"/>
              </a:srgbClr>
            </a:solidFill>
            <a:ln>
              <a:noFill/>
            </a:ln>
          </p:spPr>
          <p:txBody>
            <a:bodyPr bIns="45700" rIns="91425" lIns="91425" tIns="45700" anchor="ctr" anchorCtr="0">
              <a:noAutofit/>
            </a:bodyPr>
            <a:lstStyle/>
            <a:p/>
          </p:txBody>
        </p:sp>
      </p:grpSp>
      <p:sp>
        <p:nvSpPr>
          <p:cNvPr id="203" name="Shape 203"/>
          <p:cNvSpPr txBox="1"/>
          <p:nvPr/>
        </p:nvSpPr>
        <p:spPr>
          <a:xfrm>
            <a:off y="3883025" x="1760536"/>
            <a:ext cy="360362" cx="2066924"/>
          </a:xfrm>
          <a:prstGeom prst="rect">
            <a:avLst/>
          </a:prstGeom>
          <a:solidFill>
            <a:srgbClr val="FF0000">
              <a:alpha val="29803"/>
            </a:srgbClr>
          </a:solidFill>
          <a:ln>
            <a:noFill/>
          </a:ln>
        </p:spPr>
        <p:txBody>
          <a:bodyPr bIns="45700" rIns="91425" lIns="91425" tIns="45700" anchor="ctr" anchorCtr="0">
            <a:noAutofit/>
          </a:bodyPr>
          <a:lstStyle/>
          <a:p/>
        </p:txBody>
      </p:sp>
      <p:sp>
        <p:nvSpPr>
          <p:cNvPr id="204" name="Shape 204"/>
          <p:cNvSpPr txBox="1"/>
          <p:nvPr/>
        </p:nvSpPr>
        <p:spPr>
          <a:xfrm>
            <a:off y="3433762" x="8329611"/>
            <a:ext cy="838199" cx="398461"/>
          </a:xfrm>
          <a:prstGeom prst="rect">
            <a:avLst/>
          </a:prstGeom>
          <a:solidFill>
            <a:srgbClr val="FF0000">
              <a:alpha val="29803"/>
            </a:srgbClr>
          </a:solidFill>
          <a:ln>
            <a:noFill/>
          </a:ln>
        </p:spPr>
        <p:txBody>
          <a:bodyPr bIns="45700" rIns="91425" lIns="91425" tIns="45700" anchor="ctr" anchorCtr="0">
            <a:noAutofit/>
          </a:bodyPr>
          <a:lstStyle/>
          <a:p/>
        </p:txBody>
      </p:sp>
      <p:sp>
        <p:nvSpPr>
          <p:cNvPr id="205" name="Shape 205"/>
          <p:cNvSpPr txBox="1"/>
          <p:nvPr/>
        </p:nvSpPr>
        <p:spPr>
          <a:xfrm>
            <a:off y="3476625" x="369887"/>
            <a:ext cy="360362" cx="779462"/>
          </a:xfrm>
          <a:prstGeom prst="rect">
            <a:avLst/>
          </a:prstGeom>
          <a:solidFill>
            <a:srgbClr val="7030A0">
              <a:alpha val="24705"/>
            </a:srgbClr>
          </a:solidFill>
          <a:ln>
            <a:noFill/>
          </a:ln>
        </p:spPr>
        <p:txBody>
          <a:bodyPr bIns="45700" rIns="91425" lIns="91425" tIns="45700" anchor="ctr" anchorCtr="0">
            <a:noAutofit/>
          </a:bodyPr>
          <a:lstStyle/>
          <a:p/>
        </p:txBody>
      </p:sp>
      <p:sp>
        <p:nvSpPr>
          <p:cNvPr id="206" name="Shape 206"/>
          <p:cNvSpPr txBox="1"/>
          <p:nvPr/>
        </p:nvSpPr>
        <p:spPr>
          <a:xfrm>
            <a:off y="3884612" x="379412"/>
            <a:ext cy="360362" cx="1384299"/>
          </a:xfrm>
          <a:prstGeom prst="rect">
            <a:avLst/>
          </a:prstGeom>
          <a:solidFill>
            <a:srgbClr val="7030A0">
              <a:alpha val="24705"/>
            </a:srgbClr>
          </a:solidFill>
          <a:ln>
            <a:noFill/>
          </a:ln>
        </p:spPr>
        <p:txBody>
          <a:bodyPr bIns="45700" rIns="91425" lIns="91425" tIns="45700" anchor="ctr" anchorCtr="0">
            <a:noAutofit/>
          </a:bodyPr>
          <a:lstStyle/>
          <a:p/>
        </p:txBody>
      </p:sp>
      <p:sp>
        <p:nvSpPr>
          <p:cNvPr id="207" name="Shape 207"/>
          <p:cNvSpPr txBox="1"/>
          <p:nvPr/>
        </p:nvSpPr>
        <p:spPr>
          <a:xfrm>
            <a:off y="3068636" x="395287"/>
            <a:ext cy="360362" cx="576262"/>
          </a:xfrm>
          <a:prstGeom prst="rect">
            <a:avLst/>
          </a:prstGeom>
          <a:solidFill>
            <a:srgbClr val="7030A0">
              <a:alpha val="24705"/>
            </a:srgbClr>
          </a:solidFill>
          <a:ln>
            <a:noFill/>
          </a:ln>
        </p:spPr>
        <p:txBody>
          <a:bodyPr bIns="45700" rIns="91425" lIns="91425" tIns="45700" anchor="ctr" anchorCtr="0">
            <a:noAutofit/>
          </a:bodyPr>
          <a:lstStyle/>
          <a:p/>
        </p:txBody>
      </p:sp>
      <p:sp>
        <p:nvSpPr>
          <p:cNvPr id="208" name="Shape 208"/>
          <p:cNvSpPr txBox="1"/>
          <p:nvPr/>
        </p:nvSpPr>
        <p:spPr>
          <a:xfrm>
            <a:off y="2247900" x="5292725"/>
            <a:ext cy="360362" cx="360362"/>
          </a:xfrm>
          <a:prstGeom prst="rect">
            <a:avLst/>
          </a:prstGeom>
          <a:solidFill>
            <a:srgbClr val="7030A0">
              <a:alpha val="24705"/>
            </a:srgbClr>
          </a:solidFill>
          <a:ln>
            <a:noFill/>
          </a:ln>
        </p:spPr>
        <p:txBody>
          <a:bodyPr bIns="45700" rIns="91425" lIns="91425" tIns="45700" anchor="ctr" anchorCtr="0">
            <a:noAutofit/>
          </a:bodyPr>
          <a:lstStyle/>
          <a:p/>
        </p:txBody>
      </p:sp>
      <p:sp>
        <p:nvSpPr>
          <p:cNvPr id="209" name="Shape 209"/>
          <p:cNvSpPr txBox="1"/>
          <p:nvPr/>
        </p:nvSpPr>
        <p:spPr>
          <a:xfrm>
            <a:off y="3429000" x="4716462"/>
            <a:ext cy="431799" cx="1008062"/>
          </a:xfrm>
          <a:prstGeom prst="rect">
            <a:avLst/>
          </a:prstGeom>
          <a:solidFill>
            <a:srgbClr val="7030A0">
              <a:alpha val="24705"/>
            </a:srgbClr>
          </a:solidFill>
          <a:ln>
            <a:noFill/>
          </a:ln>
        </p:spPr>
        <p:txBody>
          <a:bodyPr bIns="45700" rIns="91425" lIns="91425" tIns="45700" anchor="ctr" anchorCtr="0">
            <a:noAutofit/>
          </a:bodyPr>
          <a:lstStyle/>
          <a:p/>
        </p:txBody>
      </p:sp>
      <p:sp>
        <p:nvSpPr>
          <p:cNvPr id="210" name="Shape 210"/>
          <p:cNvSpPr txBox="1"/>
          <p:nvPr/>
        </p:nvSpPr>
        <p:spPr>
          <a:xfrm>
            <a:off y="3860800" x="3851275"/>
            <a:ext cy="360362" cx="1801811"/>
          </a:xfrm>
          <a:prstGeom prst="rect">
            <a:avLst/>
          </a:prstGeom>
          <a:solidFill>
            <a:srgbClr val="7030A0">
              <a:alpha val="24705"/>
            </a:srgbClr>
          </a:solidFill>
          <a:ln>
            <a:noFill/>
          </a:ln>
        </p:spPr>
        <p:txBody>
          <a:bodyPr bIns="45700" rIns="91425" lIns="91425" tIns="45700" anchor="ctr" anchorCtr="0">
            <a:noAutofit/>
          </a:bodyPr>
          <a:lstStyle/>
          <a:p/>
        </p:txBody>
      </p:sp>
      <p:sp>
        <p:nvSpPr>
          <p:cNvPr id="211" name="Shape 211"/>
          <p:cNvSpPr txBox="1"/>
          <p:nvPr/>
        </p:nvSpPr>
        <p:spPr>
          <a:xfrm>
            <a:off y="2636836" x="395287"/>
            <a:ext cy="431799" cx="504824"/>
          </a:xfrm>
          <a:prstGeom prst="rect">
            <a:avLst/>
          </a:prstGeom>
          <a:solidFill>
            <a:srgbClr val="7030A0">
              <a:alpha val="24705"/>
            </a:srgbClr>
          </a:solidFill>
          <a:ln>
            <a:noFill/>
          </a:ln>
        </p:spPr>
        <p:txBody>
          <a:bodyPr bIns="45700" rIns="91425" lIns="91425" tIns="45700" anchor="ctr" anchorCtr="0">
            <a:noAutofit/>
          </a:bodyPr>
          <a:lstStyle/>
          <a:p/>
        </p:txBody>
      </p:sp>
      <p:sp>
        <p:nvSpPr>
          <p:cNvPr id="212" name="Shape 212"/>
          <p:cNvSpPr txBox="1"/>
          <p:nvPr/>
        </p:nvSpPr>
        <p:spPr>
          <a:xfrm>
            <a:off y="1628775" x="395287"/>
            <a:ext cy="360362" cx="360362"/>
          </a:xfrm>
          <a:prstGeom prst="rect">
            <a:avLst/>
          </a:prstGeom>
          <a:solidFill>
            <a:srgbClr val="7030A0">
              <a:alpha val="24705"/>
            </a:srgbClr>
          </a:solidFill>
          <a:ln>
            <a:noFill/>
          </a:ln>
        </p:spPr>
        <p:txBody>
          <a:bodyPr bIns="45700" rIns="91425" lIns="91425" tIns="45700" anchor="ctr" anchorCtr="0">
            <a:noAutofit/>
          </a:bodyPr>
          <a:lstStyle/>
          <a:p/>
        </p:txBody>
      </p:sp>
      <p:sp>
        <p:nvSpPr>
          <p:cNvPr id="213" name="Shape 213"/>
          <p:cNvSpPr txBox="1"/>
          <p:nvPr/>
        </p:nvSpPr>
        <p:spPr>
          <a:xfrm>
            <a:off y="2205036" x="5940425"/>
            <a:ext cy="792162" cx="1058862"/>
          </a:xfrm>
          <a:prstGeom prst="rect">
            <a:avLst/>
          </a:prstGeom>
          <a:solidFill>
            <a:srgbClr val="FF0000">
              <a:alpha val="29803"/>
            </a:srgbClr>
          </a:solidFill>
          <a:ln>
            <a:noFill/>
          </a:ln>
        </p:spPr>
        <p:txBody>
          <a:bodyPr bIns="45700" rIns="91425" lIns="91425" tIns="45700" anchor="ctr" anchorCtr="0">
            <a:noAutofit/>
          </a:bodyPr>
          <a:lstStyle/>
          <a:p/>
        </p:txBody>
      </p:sp>
      <p:sp>
        <p:nvSpPr>
          <p:cNvPr id="214" name="Shape 214"/>
          <p:cNvSpPr txBox="1"/>
          <p:nvPr/>
        </p:nvSpPr>
        <p:spPr>
          <a:xfrm>
            <a:off y="2205036" x="7308850"/>
            <a:ext cy="360362" cx="358775"/>
          </a:xfrm>
          <a:prstGeom prst="rect">
            <a:avLst/>
          </a:prstGeom>
          <a:solidFill>
            <a:srgbClr val="7030A0">
              <a:alpha val="24705"/>
            </a:srgbClr>
          </a:solidFill>
          <a:ln>
            <a:noFill/>
          </a:ln>
        </p:spPr>
        <p:txBody>
          <a:bodyPr bIns="45700" rIns="91425" lIns="91425" tIns="45700" anchor="ctr" anchorCtr="0">
            <a:noAutofit/>
          </a:bodyPr>
          <a:lstStyle/>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y="0" x="0"/>
          <a:ext cy="0" cx="0"/>
          <a:chOff y="0" x="0"/>
          <a:chExt cy="0" cx="0"/>
        </a:xfrm>
      </p:grpSpPr>
      <p:sp>
        <p:nvSpPr>
          <p:cNvPr id="219" name="Shape 219"/>
          <p:cNvSpPr txBox="1"/>
          <p:nvPr>
            <p:ph type="title"/>
          </p:nvPr>
        </p:nvSpPr>
        <p:spPr>
          <a:xfrm>
            <a:off y="274637" x="914400"/>
            <a:ext cy="1143000" cx="7772400"/>
          </a:xfrm>
          <a:prstGeom prst="rect">
            <a:avLst/>
          </a:prstGeom>
          <a:noFill/>
          <a:ln>
            <a:noFill/>
          </a:ln>
        </p:spPr>
        <p:txBody>
          <a:bodyPr bIns="91425" rIns="91425" lIns="91425"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000" lang="en-US" i="0">
                <a:solidFill>
                  <a:schemeClr val="dk2"/>
                </a:solidFill>
                <a:latin typeface="Calibri"/>
                <a:ea typeface="Calibri"/>
                <a:cs typeface="Calibri"/>
                <a:sym typeface="Calibri"/>
              </a:rPr>
              <a:t>Пристрої збереження даних</a:t>
            </a:r>
          </a:p>
        </p:txBody>
      </p:sp>
      <p:sp>
        <p:nvSpPr>
          <p:cNvPr id="220" name="Shape 220"/>
          <p:cNvSpPr txBox="1"/>
          <p:nvPr>
            <p:ph idx="1" type="body"/>
          </p:nvPr>
        </p:nvSpPr>
        <p:spPr>
          <a:xfrm>
            <a:off y="1447800" x="914400"/>
            <a:ext cy="4572000" cx="7772400"/>
          </a:xfrm>
          <a:prstGeom prst="rect">
            <a:avLst/>
          </a:prstGeom>
          <a:noFill/>
          <a:ln>
            <a:noFill/>
          </a:ln>
        </p:spPr>
        <p:txBody>
          <a:bodyPr bIns="45700" rIns="91425" lIns="91425" tIns="45700" anchor="t" anchorCtr="0">
            <a:noAutofit/>
          </a:bodyPr>
          <a:lstStyle/>
          <a:p/>
        </p:txBody>
      </p:sp>
      <p:sp>
        <p:nvSpPr>
          <p:cNvPr id="221" name="Shape 221"/>
          <p:cNvSpPr/>
          <p:nvPr/>
        </p:nvSpPr>
        <p:spPr>
          <a:xfrm>
            <a:off y="4868862" x="6732586"/>
            <a:ext cy="1774825" cx="1944687"/>
          </a:xfrm>
          <a:prstGeom prst="rect">
            <a:avLst/>
          </a:prstGeom>
          <a:blipFill>
            <a:blip r:embed="rId3"/>
            <a:stretch>
              <a:fillRect/>
            </a:stretch>
          </a:blipFill>
        </p:spPr>
      </p:sp>
      <p:sp>
        <p:nvSpPr>
          <p:cNvPr id="222" name="Shape 222"/>
          <p:cNvSpPr/>
          <p:nvPr/>
        </p:nvSpPr>
        <p:spPr>
          <a:xfrm>
            <a:off y="1412875" x="3419475"/>
            <a:ext cy="2589211" cx="2663825"/>
          </a:xfrm>
          <a:prstGeom prst="rect">
            <a:avLst/>
          </a:prstGeom>
          <a:blipFill>
            <a:blip r:embed="rId4"/>
            <a:stretch>
              <a:fillRect/>
            </a:stretch>
          </a:blipFill>
        </p:spPr>
      </p:sp>
      <p:sp>
        <p:nvSpPr>
          <p:cNvPr id="223" name="Shape 223"/>
          <p:cNvSpPr/>
          <p:nvPr/>
        </p:nvSpPr>
        <p:spPr>
          <a:xfrm>
            <a:off y="1412875" x="6948486"/>
            <a:ext cy="1776411" cx="1871661"/>
          </a:xfrm>
          <a:prstGeom prst="rect">
            <a:avLst/>
          </a:prstGeom>
          <a:blipFill>
            <a:blip r:embed="rId5"/>
            <a:stretch>
              <a:fillRect/>
            </a:stretch>
          </a:blipFill>
        </p:spPr>
      </p:sp>
      <p:sp>
        <p:nvSpPr>
          <p:cNvPr id="224" name="Shape 224"/>
          <p:cNvSpPr/>
          <p:nvPr/>
        </p:nvSpPr>
        <p:spPr>
          <a:xfrm>
            <a:off y="3500437" x="5651500"/>
            <a:ext cy="1863724" cx="2016125"/>
          </a:xfrm>
          <a:prstGeom prst="rect">
            <a:avLst/>
          </a:prstGeom>
          <a:blipFill>
            <a:blip r:embed="rId6"/>
            <a:stretch>
              <a:fillRect/>
            </a:stretch>
          </a:blipFill>
        </p:spPr>
      </p:sp>
      <p:sp>
        <p:nvSpPr>
          <p:cNvPr id="225" name="Shape 225"/>
          <p:cNvSpPr/>
          <p:nvPr/>
        </p:nvSpPr>
        <p:spPr>
          <a:xfrm>
            <a:off y="4941887" x="3924300"/>
            <a:ext cy="1343025" cx="1373186"/>
          </a:xfrm>
          <a:prstGeom prst="rect">
            <a:avLst/>
          </a:prstGeom>
          <a:blipFill>
            <a:blip r:embed="rId7"/>
            <a:stretch>
              <a:fillRect/>
            </a:stretch>
          </a:blipFill>
        </p:spPr>
      </p:sp>
      <p:sp>
        <p:nvSpPr>
          <p:cNvPr id="226" name="Shape 226"/>
          <p:cNvSpPr/>
          <p:nvPr/>
        </p:nvSpPr>
        <p:spPr>
          <a:xfrm>
            <a:off y="1844675" x="-396875"/>
            <a:ext cy="4464050" cx="4464050"/>
          </a:xfrm>
          <a:prstGeom prst="rect">
            <a:avLst/>
          </a:prstGeom>
          <a:blipFill>
            <a:blip r:embed="rId8"/>
            <a:stretch>
              <a:fillRect/>
            </a:stretch>
          </a:blipFill>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y="0" x="0"/>
          <a:ext cy="0" cx="0"/>
          <a:chOff y="0" x="0"/>
          <a:chExt cy="0" cx="0"/>
        </a:xfrm>
      </p:grpSpPr>
      <p:sp>
        <p:nvSpPr>
          <p:cNvPr id="231" name="Shape 231"/>
          <p:cNvSpPr txBox="1"/>
          <p:nvPr>
            <p:ph type="title"/>
          </p:nvPr>
        </p:nvSpPr>
        <p:spPr>
          <a:xfrm>
            <a:off y="274637" x="914400"/>
            <a:ext cy="1143000" cx="7772400"/>
          </a:xfrm>
          <a:prstGeom prst="rect">
            <a:avLst/>
          </a:prstGeom>
          <a:noFill/>
          <a:ln>
            <a:noFill/>
          </a:ln>
        </p:spPr>
        <p:txBody>
          <a:bodyPr bIns="91425" rIns="91425" lIns="91425"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000" lang="en-US" i="0">
                <a:solidFill>
                  <a:schemeClr val="dk2"/>
                </a:solidFill>
                <a:latin typeface="Calibri"/>
                <a:ea typeface="Calibri"/>
                <a:cs typeface="Calibri"/>
                <a:sym typeface="Calibri"/>
              </a:rPr>
              <a:t>Пристрої виведення даних</a:t>
            </a:r>
          </a:p>
        </p:txBody>
      </p:sp>
      <p:sp>
        <p:nvSpPr>
          <p:cNvPr id="232" name="Shape 232"/>
          <p:cNvSpPr txBox="1"/>
          <p:nvPr>
            <p:ph idx="1" type="body"/>
          </p:nvPr>
        </p:nvSpPr>
        <p:spPr>
          <a:xfrm>
            <a:off y="1447800" x="914400"/>
            <a:ext cy="4572000" cx="7772400"/>
          </a:xfrm>
          <a:prstGeom prst="rect">
            <a:avLst/>
          </a:prstGeom>
          <a:noFill/>
          <a:ln>
            <a:noFill/>
          </a:ln>
        </p:spPr>
        <p:txBody>
          <a:bodyPr bIns="45700" rIns="91425" lIns="91425" tIns="45700" anchor="t" anchorCtr="0">
            <a:noAutofit/>
          </a:bodyPr>
          <a:lstStyle/>
          <a:p/>
        </p:txBody>
      </p:sp>
      <p:sp>
        <p:nvSpPr>
          <p:cNvPr id="233" name="Shape 233"/>
          <p:cNvSpPr/>
          <p:nvPr/>
        </p:nvSpPr>
        <p:spPr>
          <a:xfrm>
            <a:off y="2492375" x="3348037"/>
            <a:ext cy="2306637" cx="2576511"/>
          </a:xfrm>
          <a:prstGeom prst="rect">
            <a:avLst/>
          </a:prstGeom>
          <a:blipFill>
            <a:blip r:embed="rId3"/>
            <a:stretch>
              <a:fillRect/>
            </a:stretch>
          </a:blipFill>
        </p:spPr>
      </p:sp>
      <p:sp>
        <p:nvSpPr>
          <p:cNvPr id="234" name="Shape 234"/>
          <p:cNvSpPr/>
          <p:nvPr/>
        </p:nvSpPr>
        <p:spPr>
          <a:xfrm>
            <a:off y="2708275" x="323850"/>
            <a:ext cy="2097086" cx="2795586"/>
          </a:xfrm>
          <a:prstGeom prst="rect">
            <a:avLst/>
          </a:prstGeom>
          <a:blipFill>
            <a:blip r:embed="rId4"/>
            <a:stretch>
              <a:fillRect/>
            </a:stretch>
          </a:blipFill>
        </p:spPr>
      </p:sp>
      <p:sp>
        <p:nvSpPr>
          <p:cNvPr id="235" name="Shape 235"/>
          <p:cNvSpPr/>
          <p:nvPr/>
        </p:nvSpPr>
        <p:spPr>
          <a:xfrm>
            <a:off y="2997200" x="6300787"/>
            <a:ext cy="1784349" cx="2473325"/>
          </a:xfrm>
          <a:prstGeom prst="rect">
            <a:avLst/>
          </a:prstGeom>
          <a:blipFill>
            <a:blip r:embed="rId5"/>
            <a:stretch>
              <a:fillRect/>
            </a:stretch>
          </a:blipFill>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 name="Shape 239"/>
        <p:cNvGrpSpPr/>
        <p:nvPr/>
      </p:nvGrpSpPr>
      <p:grpSpPr>
        <a:xfrm>
          <a:off y="0" x="0"/>
          <a:ext cy="0" cx="0"/>
          <a:chOff y="0" x="0"/>
          <a:chExt cy="0" cx="0"/>
        </a:xfrm>
      </p:grpSpPr>
      <p:sp>
        <p:nvSpPr>
          <p:cNvPr id="240" name="Shape 240"/>
          <p:cNvSpPr txBox="1"/>
          <p:nvPr>
            <p:ph type="title"/>
          </p:nvPr>
        </p:nvSpPr>
        <p:spPr>
          <a:xfrm>
            <a:off y="274637" x="914400"/>
            <a:ext cy="1143000" cx="7772400"/>
          </a:xfrm>
          <a:prstGeom prst="rect">
            <a:avLst/>
          </a:prstGeom>
          <a:noFill/>
          <a:ln>
            <a:noFill/>
          </a:ln>
        </p:spPr>
        <p:txBody>
          <a:bodyPr bIns="91425" rIns="91425" lIns="91425"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000" lang="en-US" i="0">
                <a:solidFill>
                  <a:schemeClr val="dk2"/>
                </a:solidFill>
                <a:latin typeface="Calibri"/>
                <a:ea typeface="Calibri"/>
                <a:cs typeface="Calibri"/>
                <a:sym typeface="Calibri"/>
              </a:rPr>
              <a:t>Правила безпеки у комп’ютерному класі</a:t>
            </a:r>
          </a:p>
        </p:txBody>
      </p:sp>
      <p:sp>
        <p:nvSpPr>
          <p:cNvPr id="241" name="Shape 241"/>
          <p:cNvSpPr txBox="1"/>
          <p:nvPr>
            <p:ph idx="1" type="body"/>
          </p:nvPr>
        </p:nvSpPr>
        <p:spPr>
          <a:xfrm>
            <a:off y="1447800" x="914400"/>
            <a:ext cy="4572000" cx="7772400"/>
          </a:xfrm>
          <a:prstGeom prst="rect">
            <a:avLst/>
          </a:prstGeom>
          <a:noFill/>
          <a:ln>
            <a:noFill/>
          </a:ln>
        </p:spPr>
        <p:txBody>
          <a:bodyPr bIns="45700" rIns="91425" lIns="91425" tIns="45700" anchor="t" anchorCtr="0">
            <a:noAutofit/>
          </a:bodyPr>
          <a:lstStyle/>
          <a:p/>
        </p:txBody>
      </p:sp>
      <p:sp>
        <p:nvSpPr>
          <p:cNvPr id="242" name="Shape 242"/>
          <p:cNvSpPr/>
          <p:nvPr/>
        </p:nvSpPr>
        <p:spPr>
          <a:xfrm>
            <a:off y="1773236" x="107950"/>
            <a:ext cy="4457700" cx="8924925"/>
          </a:xfrm>
          <a:prstGeom prst="rect">
            <a:avLst/>
          </a:prstGeom>
          <a:blipFill>
            <a:blip r:embed="rId3"/>
            <a:stretch>
              <a:fillRect/>
            </a:stretch>
          </a:blipFill>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6" name="Shape 246"/>
        <p:cNvGrpSpPr/>
        <p:nvPr/>
      </p:nvGrpSpPr>
      <p:grpSpPr>
        <a:xfrm>
          <a:off y="0" x="0"/>
          <a:ext cy="0" cx="0"/>
          <a:chOff y="0" x="0"/>
          <a:chExt cy="0" cx="0"/>
        </a:xfrm>
      </p:grpSpPr>
      <p:sp>
        <p:nvSpPr>
          <p:cNvPr id="247" name="Shape 247"/>
          <p:cNvSpPr txBox="1"/>
          <p:nvPr>
            <p:ph type="title"/>
          </p:nvPr>
        </p:nvSpPr>
        <p:spPr>
          <a:xfrm>
            <a:off y="274637" x="914400"/>
            <a:ext cy="1143000" cx="7772400"/>
          </a:xfrm>
          <a:prstGeom prst="rect">
            <a:avLst/>
          </a:prstGeom>
          <a:noFill/>
          <a:ln>
            <a:noFill/>
          </a:ln>
        </p:spPr>
        <p:txBody>
          <a:bodyPr bIns="91425" rIns="91425" lIns="91425"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000" lang="en-US" i="0">
                <a:solidFill>
                  <a:schemeClr val="dk2"/>
                </a:solidFill>
                <a:latin typeface="Calibri"/>
                <a:ea typeface="Calibri"/>
                <a:cs typeface="Calibri"/>
                <a:sym typeface="Calibri"/>
              </a:rPr>
              <a:t>Працюємо з комп’ютером</a:t>
            </a:r>
          </a:p>
        </p:txBody>
      </p:sp>
      <p:sp>
        <p:nvSpPr>
          <p:cNvPr id="248" name="Shape 248"/>
          <p:cNvSpPr txBox="1"/>
          <p:nvPr>
            <p:ph idx="1" type="body"/>
          </p:nvPr>
        </p:nvSpPr>
        <p:spPr>
          <a:xfrm>
            <a:off y="1447800" x="914400"/>
            <a:ext cy="4572000" cx="7772400"/>
          </a:xfrm>
          <a:prstGeom prst="rect">
            <a:avLst/>
          </a:prstGeom>
          <a:noFill/>
          <a:ln>
            <a:noFill/>
          </a:ln>
        </p:spPr>
        <p:txBody>
          <a:bodyPr bIns="45700" rIns="91425" lIns="91425" tIns="45700" anchor="t" anchorCtr="0">
            <a:noAutofit/>
          </a:bodyPr>
          <a:lstStyle/>
          <a:p>
            <a:pPr algn="l" rtl="0" lvl="0" marR="0" indent="0" marL="0">
              <a:buClr>
                <a:schemeClr val="accent1"/>
              </a:buClr>
              <a:buSzPct val="86538"/>
              <a:buFont typeface="Arial"/>
              <a:buChar char="•"/>
            </a:pPr>
            <a:r>
              <a:rPr strike="noStrike" u="none" b="0" cap="none" baseline="0" sz="2600" lang="en-US" i="0">
                <a:solidFill>
                  <a:schemeClr val="dk1"/>
                </a:solidFill>
                <a:latin typeface="Cambria"/>
                <a:ea typeface="Cambria"/>
                <a:cs typeface="Cambria"/>
                <a:sym typeface="Cambria"/>
              </a:rPr>
              <a:t>Робота з тренажером миші </a:t>
            </a:r>
            <a:r>
              <a:rPr strike="noStrike" u="none" b="0" cap="none" baseline="0" sz="2600" lang="en-US" i="0">
                <a:solidFill>
                  <a:schemeClr val="dk1"/>
                </a:solidFill>
                <a:latin typeface="Libre Baskerville"/>
                <a:ea typeface="Libre Baskerville"/>
                <a:cs typeface="Libre Baskerville"/>
                <a:sym typeface="Libre Baskerville"/>
              </a:rPr>
              <a:t>Poli-M</a:t>
            </a:r>
          </a:p>
        </p:txBody>
      </p:sp>
      <p:sp>
        <p:nvSpPr>
          <p:cNvPr id="249" name="Shape 249"/>
          <p:cNvSpPr/>
          <p:nvPr/>
        </p:nvSpPr>
        <p:spPr>
          <a:xfrm>
            <a:off y="0" x="7451725"/>
            <a:ext cy="1692275" cx="1692275"/>
          </a:xfrm>
          <a:prstGeom prst="rect">
            <a:avLst/>
          </a:prstGeom>
          <a:noFill/>
          <a:ln>
            <a:noFill/>
          </a:ln>
        </p:spPr>
        <p:txBody>
          <a:bodyPr bIns="91425" rIns="91425" lIns="91425" tIns="91425" anchor="ctr" anchorCtr="0">
            <a:noAutofit/>
          </a:bodyPr>
          <a:lstStyle/>
          <a:p/>
        </p:txBody>
      </p:sp>
      <p:sp>
        <p:nvSpPr>
          <p:cNvPr id="250" name="Shape 250"/>
          <p:cNvSpPr/>
          <p:nvPr/>
        </p:nvSpPr>
        <p:spPr>
          <a:xfrm>
            <a:off y="2060575" x="755650"/>
            <a:ext cy="4381500" cx="7800975"/>
          </a:xfrm>
          <a:prstGeom prst="rect">
            <a:avLst/>
          </a:prstGeom>
          <a:blipFill>
            <a:blip r:embed="rId3"/>
            <a:stretch>
              <a:fillRect/>
            </a:stretch>
          </a:blipFill>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4" name="Shape 254"/>
        <p:cNvGrpSpPr/>
        <p:nvPr/>
      </p:nvGrpSpPr>
      <p:grpSpPr>
        <a:xfrm>
          <a:off y="0" x="0"/>
          <a:ext cy="0" cx="0"/>
          <a:chOff y="0" x="0"/>
          <a:chExt cy="0" cx="0"/>
        </a:xfrm>
      </p:grpSpPr>
      <p:sp>
        <p:nvSpPr>
          <p:cNvPr id="255" name="Shape 255"/>
          <p:cNvSpPr txBox="1"/>
          <p:nvPr>
            <p:ph type="title"/>
          </p:nvPr>
        </p:nvSpPr>
        <p:spPr>
          <a:xfrm>
            <a:off y="274637" x="914400"/>
            <a:ext cy="1143000" cx="7772400"/>
          </a:xfrm>
          <a:prstGeom prst="rect">
            <a:avLst/>
          </a:prstGeom>
          <a:noFill/>
          <a:ln>
            <a:noFill/>
          </a:ln>
        </p:spPr>
        <p:txBody>
          <a:bodyPr bIns="91425" rIns="91425" lIns="91425" tIns="45700" anchor="b" anchorCtr="0">
            <a:noAutofit/>
          </a:bodyPr>
          <a:lstStyle/>
          <a:p>
            <a:pPr algn="l" rtl="0" lvl="0" marR="0" indent="0" marL="0">
              <a:spcBef>
                <a:spcPts val="0"/>
              </a:spcBef>
              <a:spcAft>
                <a:spcPts val="0"/>
              </a:spcAft>
              <a:buClr>
                <a:schemeClr val="dk2"/>
              </a:buClr>
              <a:buSzPct val="25000"/>
              <a:buFont typeface="Calibri"/>
              <a:buNone/>
            </a:pPr>
            <a:r>
              <a:rPr strike="noStrike" u="none" b="0" cap="none" baseline="0" sz="4000" lang="en-US" i="0">
                <a:solidFill>
                  <a:schemeClr val="dk2"/>
                </a:solidFill>
                <a:latin typeface="Calibri"/>
                <a:ea typeface="Calibri"/>
                <a:cs typeface="Calibri"/>
                <a:sym typeface="Calibri"/>
              </a:rPr>
              <a:t>Запитання</a:t>
            </a:r>
          </a:p>
        </p:txBody>
      </p:sp>
      <p:sp>
        <p:nvSpPr>
          <p:cNvPr id="256" name="Shape 256"/>
          <p:cNvSpPr txBox="1"/>
          <p:nvPr>
            <p:ph idx="1" type="body"/>
          </p:nvPr>
        </p:nvSpPr>
        <p:spPr>
          <a:xfrm>
            <a:off y="1447800" x="914400"/>
            <a:ext cy="4572000" cx="7772400"/>
          </a:xfrm>
          <a:prstGeom prst="rect">
            <a:avLst/>
          </a:prstGeom>
          <a:noFill/>
          <a:ln>
            <a:noFill/>
          </a:ln>
        </p:spPr>
        <p:txBody>
          <a:bodyPr bIns="45700" rIns="91425" lIns="91425" tIns="45700" anchor="t" anchorCtr="0">
            <a:noAutofit/>
          </a:bodyPr>
          <a:lstStyle/>
          <a:p>
            <a:pPr algn="l" rtl="0" lvl="0" marR="0" indent="0" marL="0">
              <a:buClr>
                <a:schemeClr val="accent1"/>
              </a:buClr>
              <a:buSzPct val="86538"/>
              <a:buFont typeface="Arial"/>
              <a:buChar char="•"/>
            </a:pPr>
            <a:r>
              <a:rPr strike="noStrike" u="none" b="0" cap="none" baseline="0" sz="2600" lang="en-US" i="0">
                <a:solidFill>
                  <a:schemeClr val="dk1"/>
                </a:solidFill>
                <a:latin typeface="Cambria"/>
                <a:ea typeface="Cambria"/>
                <a:cs typeface="Cambria"/>
                <a:sym typeface="Cambria"/>
              </a:rPr>
              <a:t>Які складові комп'ютера ви знаєте?</a:t>
            </a:r>
          </a:p>
          <a:p>
            <a:pPr algn="l" rtl="0" lvl="0" marR="0" indent="0" marL="0">
              <a:buClr>
                <a:schemeClr val="accent1"/>
              </a:buClr>
              <a:buSzPct val="86538"/>
              <a:buFont typeface="Arial"/>
              <a:buChar char="•"/>
            </a:pPr>
            <a:r>
              <a:rPr strike="noStrike" u="none" b="0" cap="none" baseline="0" sz="2600" lang="en-US" i="0">
                <a:solidFill>
                  <a:schemeClr val="dk1"/>
                </a:solidFill>
                <a:latin typeface="Cambria"/>
                <a:ea typeface="Cambria"/>
                <a:cs typeface="Cambria"/>
                <a:sym typeface="Cambria"/>
              </a:rPr>
              <a:t>Які пристрої використовуються для збереження даних?</a:t>
            </a:r>
          </a:p>
          <a:p>
            <a:pPr algn="l" rtl="0" lvl="0" marR="0" indent="0" marL="0">
              <a:buClr>
                <a:schemeClr val="accent1"/>
              </a:buClr>
              <a:buSzPct val="86538"/>
              <a:buFont typeface="Arial"/>
              <a:buChar char="•"/>
            </a:pPr>
            <a:r>
              <a:rPr strike="noStrike" u="none" b="0" cap="none" baseline="0" sz="2600" lang="en-US" i="0">
                <a:solidFill>
                  <a:schemeClr val="dk1"/>
                </a:solidFill>
                <a:latin typeface="Cambria"/>
                <a:ea typeface="Cambria"/>
                <a:cs typeface="Cambria"/>
                <a:sym typeface="Cambria"/>
              </a:rPr>
              <a:t>Які пристрої використовуються для опрацювання даних?</a:t>
            </a:r>
          </a:p>
          <a:p>
            <a:pPr algn="l" rtl="0" lvl="0" marR="0" indent="0" marL="0">
              <a:buClr>
                <a:schemeClr val="accent1"/>
              </a:buClr>
              <a:buSzPct val="86538"/>
              <a:buFont typeface="Arial"/>
              <a:buChar char="•"/>
            </a:pPr>
            <a:r>
              <a:rPr strike="noStrike" u="none" b="0" cap="none" baseline="0" sz="2600" lang="en-US" i="0">
                <a:solidFill>
                  <a:schemeClr val="dk1"/>
                </a:solidFill>
                <a:latin typeface="Cambria"/>
                <a:ea typeface="Cambria"/>
                <a:cs typeface="Cambria"/>
                <a:sym typeface="Cambria"/>
              </a:rPr>
              <a:t>Які пристрої розміщуються, як правило, всередині системного блока?</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10_Справедливість 1">
      <a:dk1>
        <a:srgbClr val="000000"/>
      </a:dk1>
      <a:lt1>
        <a:srgbClr val="FFFFFF"/>
      </a:lt1>
      <a:dk2>
        <a:srgbClr val="424456"/>
      </a:dk2>
      <a:lt2>
        <a:srgbClr val="DEDEDE"/>
      </a:lt2>
      <a:accent1>
        <a:srgbClr val="53548A"/>
      </a:accent1>
      <a:accent2>
        <a:srgbClr val="438086"/>
      </a:accent2>
      <a:accent3>
        <a:srgbClr val="FFFFFF"/>
      </a:accent3>
      <a:accent4>
        <a:srgbClr val="53548A"/>
      </a:accent4>
      <a:accent5>
        <a:srgbClr val="438086"/>
      </a:accent5>
      <a:accent6>
        <a:srgbClr val="FFFFFF"/>
      </a:accent6>
      <a:hlink>
        <a:srgbClr val="67AFBD"/>
      </a:hlink>
      <a:folHlink>
        <a:srgbClr val="C2A874"/>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10.xml><?xml version="1.0" encoding="utf-8"?>
<a:theme xmlns:a="http://schemas.openxmlformats.org/drawingml/2006/main" xmlns:r="http://schemas.openxmlformats.org/officeDocument/2006/relationships" name="Custom Theme">
  <a:themeElements>
    <a:clrScheme name="3_Справедливість 1">
      <a:dk1>
        <a:srgbClr val="000000"/>
      </a:dk1>
      <a:lt1>
        <a:srgbClr val="FFFFFF"/>
      </a:lt1>
      <a:dk2>
        <a:srgbClr val="424456"/>
      </a:dk2>
      <a:lt2>
        <a:srgbClr val="DEDEDE"/>
      </a:lt2>
      <a:accent1>
        <a:srgbClr val="53548A"/>
      </a:accent1>
      <a:accent2>
        <a:srgbClr val="438086"/>
      </a:accent2>
      <a:accent3>
        <a:srgbClr val="FFFFFF"/>
      </a:accent3>
      <a:accent4>
        <a:srgbClr val="53548A"/>
      </a:accent4>
      <a:accent5>
        <a:srgbClr val="438086"/>
      </a:accent5>
      <a:accent6>
        <a:srgbClr val="FFFFFF"/>
      </a:accent6>
      <a:hlink>
        <a:srgbClr val="67AFBD"/>
      </a:hlink>
      <a:folHlink>
        <a:srgbClr val="C2A874"/>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11.xml><?xml version="1.0" encoding="utf-8"?>
<a:theme xmlns:a="http://schemas.openxmlformats.org/drawingml/2006/main" xmlns:r="http://schemas.openxmlformats.org/officeDocument/2006/relationships" name="Custom Theme">
  <a:themeElements>
    <a:clrScheme name="2_Справедливість 1">
      <a:dk1>
        <a:srgbClr val="000000"/>
      </a:dk1>
      <a:lt1>
        <a:srgbClr val="FFFFFF"/>
      </a:lt1>
      <a:dk2>
        <a:srgbClr val="424456"/>
      </a:dk2>
      <a:lt2>
        <a:srgbClr val="DEDEDE"/>
      </a:lt2>
      <a:accent1>
        <a:srgbClr val="53548A"/>
      </a:accent1>
      <a:accent2>
        <a:srgbClr val="438086"/>
      </a:accent2>
      <a:accent3>
        <a:srgbClr val="FFFFFF"/>
      </a:accent3>
      <a:accent4>
        <a:srgbClr val="53548A"/>
      </a:accent4>
      <a:accent5>
        <a:srgbClr val="438086"/>
      </a:accent5>
      <a:accent6>
        <a:srgbClr val="FFFFFF"/>
      </a:accent6>
      <a:hlink>
        <a:srgbClr val="67AFBD"/>
      </a:hlink>
      <a:folHlink>
        <a:srgbClr val="C2A874"/>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12.xml><?xml version="1.0" encoding="utf-8"?>
<a:theme xmlns:a="http://schemas.openxmlformats.org/drawingml/2006/main" xmlns:r="http://schemas.openxmlformats.org/officeDocument/2006/relationships" name="Custom Theme">
  <a:themeElements>
    <a:clrScheme name="5_Справедливість 1">
      <a:dk1>
        <a:srgbClr val="000000"/>
      </a:dk1>
      <a:lt1>
        <a:srgbClr val="FFFFFF"/>
      </a:lt1>
      <a:dk2>
        <a:srgbClr val="424456"/>
      </a:dk2>
      <a:lt2>
        <a:srgbClr val="DEDEDE"/>
      </a:lt2>
      <a:accent1>
        <a:srgbClr val="53548A"/>
      </a:accent1>
      <a:accent2>
        <a:srgbClr val="438086"/>
      </a:accent2>
      <a:accent3>
        <a:srgbClr val="FFFFFF"/>
      </a:accent3>
      <a:accent4>
        <a:srgbClr val="53548A"/>
      </a:accent4>
      <a:accent5>
        <a:srgbClr val="438086"/>
      </a:accent5>
      <a:accent6>
        <a:srgbClr val="FFFFFF"/>
      </a:accent6>
      <a:hlink>
        <a:srgbClr val="67AFBD"/>
      </a:hlink>
      <a:folHlink>
        <a:srgbClr val="C2A874"/>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13.xml><?xml version="1.0" encoding="utf-8"?>
<a:theme xmlns:a="http://schemas.openxmlformats.org/drawingml/2006/main" xmlns:r="http://schemas.openxmlformats.org/officeDocument/2006/relationships" name="Custom Theme">
  <a:themeElements>
    <a:clrScheme name="7_Справедливість 1">
      <a:dk1>
        <a:srgbClr val="000000"/>
      </a:dk1>
      <a:lt1>
        <a:srgbClr val="FFFFFF"/>
      </a:lt1>
      <a:dk2>
        <a:srgbClr val="424456"/>
      </a:dk2>
      <a:lt2>
        <a:srgbClr val="DEDEDE"/>
      </a:lt2>
      <a:accent1>
        <a:srgbClr val="53548A"/>
      </a:accent1>
      <a:accent2>
        <a:srgbClr val="438086"/>
      </a:accent2>
      <a:accent3>
        <a:srgbClr val="FFFFFF"/>
      </a:accent3>
      <a:accent4>
        <a:srgbClr val="53548A"/>
      </a:accent4>
      <a:accent5>
        <a:srgbClr val="438086"/>
      </a:accent5>
      <a:accent6>
        <a:srgbClr val="FFFFFF"/>
      </a:accent6>
      <a:hlink>
        <a:srgbClr val="67AFBD"/>
      </a:hlink>
      <a:folHlink>
        <a:srgbClr val="C2A874"/>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14.xml><?xml version="1.0" encoding="utf-8"?>
<a:theme xmlns:a="http://schemas.openxmlformats.org/drawingml/2006/main" xmlns:r="http://schemas.openxmlformats.org/officeDocument/2006/relationships" name="Custom Theme">
  <a:themeElements>
    <a:clrScheme name="8_Справедливість 1">
      <a:dk1>
        <a:srgbClr val="000000"/>
      </a:dk1>
      <a:lt1>
        <a:srgbClr val="FFFFFF"/>
      </a:lt1>
      <a:dk2>
        <a:srgbClr val="424456"/>
      </a:dk2>
      <a:lt2>
        <a:srgbClr val="DEDEDE"/>
      </a:lt2>
      <a:accent1>
        <a:srgbClr val="53548A"/>
      </a:accent1>
      <a:accent2>
        <a:srgbClr val="438086"/>
      </a:accent2>
      <a:accent3>
        <a:srgbClr val="FFFFFF"/>
      </a:accent3>
      <a:accent4>
        <a:srgbClr val="53548A"/>
      </a:accent4>
      <a:accent5>
        <a:srgbClr val="438086"/>
      </a:accent5>
      <a:accent6>
        <a:srgbClr val="FFFFFF"/>
      </a:accent6>
      <a:hlink>
        <a:srgbClr val="67AFBD"/>
      </a:hlink>
      <a:folHlink>
        <a:srgbClr val="C2A874"/>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Справедливість 1">
      <a:dk1>
        <a:srgbClr val="000000"/>
      </a:dk1>
      <a:lt1>
        <a:srgbClr val="FFFFFF"/>
      </a:lt1>
      <a:dk2>
        <a:srgbClr val="424456"/>
      </a:dk2>
      <a:lt2>
        <a:srgbClr val="DEDEDE"/>
      </a:lt2>
      <a:accent1>
        <a:srgbClr val="53548A"/>
      </a:accent1>
      <a:accent2>
        <a:srgbClr val="438086"/>
      </a:accent2>
      <a:accent3>
        <a:srgbClr val="FFFFFF"/>
      </a:accent3>
      <a:accent4>
        <a:srgbClr val="53548A"/>
      </a:accent4>
      <a:accent5>
        <a:srgbClr val="438086"/>
      </a:accent5>
      <a:accent6>
        <a:srgbClr val="FFFFFF"/>
      </a:accent6>
      <a:hlink>
        <a:srgbClr val="67AFBD"/>
      </a:hlink>
      <a:folHlink>
        <a:srgbClr val="C2A874"/>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4_Справедливість 1">
      <a:dk1>
        <a:srgbClr val="000000"/>
      </a:dk1>
      <a:lt1>
        <a:srgbClr val="FFFFFF"/>
      </a:lt1>
      <a:dk2>
        <a:srgbClr val="424456"/>
      </a:dk2>
      <a:lt2>
        <a:srgbClr val="DEDEDE"/>
      </a:lt2>
      <a:accent1>
        <a:srgbClr val="53548A"/>
      </a:accent1>
      <a:accent2>
        <a:srgbClr val="438086"/>
      </a:accent2>
      <a:accent3>
        <a:srgbClr val="FFFFFF"/>
      </a:accent3>
      <a:accent4>
        <a:srgbClr val="53548A"/>
      </a:accent4>
      <a:accent5>
        <a:srgbClr val="438086"/>
      </a:accent5>
      <a:accent6>
        <a:srgbClr val="FFFFFF"/>
      </a:accent6>
      <a:hlink>
        <a:srgbClr val="67AFBD"/>
      </a:hlink>
      <a:folHlink>
        <a:srgbClr val="C2A874"/>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4.xml><?xml version="1.0" encoding="utf-8"?>
<a:theme xmlns:a="http://schemas.openxmlformats.org/drawingml/2006/main" xmlns:r="http://schemas.openxmlformats.org/officeDocument/2006/relationships" name="Custom Theme">
  <a:themeElements>
    <a:clrScheme name="9_Справедливість 1">
      <a:dk1>
        <a:srgbClr val="000000"/>
      </a:dk1>
      <a:lt1>
        <a:srgbClr val="FFFFFF"/>
      </a:lt1>
      <a:dk2>
        <a:srgbClr val="424456"/>
      </a:dk2>
      <a:lt2>
        <a:srgbClr val="DEDEDE"/>
      </a:lt2>
      <a:accent1>
        <a:srgbClr val="53548A"/>
      </a:accent1>
      <a:accent2>
        <a:srgbClr val="438086"/>
      </a:accent2>
      <a:accent3>
        <a:srgbClr val="FFFFFF"/>
      </a:accent3>
      <a:accent4>
        <a:srgbClr val="53548A"/>
      </a:accent4>
      <a:accent5>
        <a:srgbClr val="438086"/>
      </a:accent5>
      <a:accent6>
        <a:srgbClr val="FFFFFF"/>
      </a:accent6>
      <a:hlink>
        <a:srgbClr val="67AFBD"/>
      </a:hlink>
      <a:folHlink>
        <a:srgbClr val="C2A874"/>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7.xml><?xml version="1.0" encoding="utf-8"?>
<a:theme xmlns:a="http://schemas.openxmlformats.org/drawingml/2006/main" xmlns:r="http://schemas.openxmlformats.org/officeDocument/2006/relationships" name="Custom Theme">
  <a:themeElements>
    <a:clrScheme name="6_Справедливість 1">
      <a:dk1>
        <a:srgbClr val="000000"/>
      </a:dk1>
      <a:lt1>
        <a:srgbClr val="FFFFFF"/>
      </a:lt1>
      <a:dk2>
        <a:srgbClr val="424456"/>
      </a:dk2>
      <a:lt2>
        <a:srgbClr val="DEDEDE"/>
      </a:lt2>
      <a:accent1>
        <a:srgbClr val="53548A"/>
      </a:accent1>
      <a:accent2>
        <a:srgbClr val="438086"/>
      </a:accent2>
      <a:accent3>
        <a:srgbClr val="FFFFFF"/>
      </a:accent3>
      <a:accent4>
        <a:srgbClr val="53548A"/>
      </a:accent4>
      <a:accent5>
        <a:srgbClr val="438086"/>
      </a:accent5>
      <a:accent6>
        <a:srgbClr val="FFFFFF"/>
      </a:accent6>
      <a:hlink>
        <a:srgbClr val="67AFBD"/>
      </a:hlink>
      <a:folHlink>
        <a:srgbClr val="C2A874"/>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8.xml><?xml version="1.0" encoding="utf-8"?>
<a:theme xmlns:a="http://schemas.openxmlformats.org/drawingml/2006/main" xmlns:r="http://schemas.openxmlformats.org/officeDocument/2006/relationships" name="Custom Theme">
  <a:themeElements>
    <a:clrScheme name="11_Справедливість 1">
      <a:dk1>
        <a:srgbClr val="000000"/>
      </a:dk1>
      <a:lt1>
        <a:srgbClr val="FFFFFF"/>
      </a:lt1>
      <a:dk2>
        <a:srgbClr val="424456"/>
      </a:dk2>
      <a:lt2>
        <a:srgbClr val="DEDEDE"/>
      </a:lt2>
      <a:accent1>
        <a:srgbClr val="53548A"/>
      </a:accent1>
      <a:accent2>
        <a:srgbClr val="438086"/>
      </a:accent2>
      <a:accent3>
        <a:srgbClr val="FFFFFF"/>
      </a:accent3>
      <a:accent4>
        <a:srgbClr val="53548A"/>
      </a:accent4>
      <a:accent5>
        <a:srgbClr val="438086"/>
      </a:accent5>
      <a:accent6>
        <a:srgbClr val="FFFFFF"/>
      </a:accent6>
      <a:hlink>
        <a:srgbClr val="67AFBD"/>
      </a:hlink>
      <a:folHlink>
        <a:srgbClr val="C2A874"/>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9.xml><?xml version="1.0" encoding="utf-8"?>
<a:theme xmlns:a="http://schemas.openxmlformats.org/drawingml/2006/main" xmlns:r="http://schemas.openxmlformats.org/officeDocument/2006/relationships" name="Custom Theme">
  <a:themeElements>
    <a:clrScheme name="1_Справедливість 1">
      <a:dk1>
        <a:srgbClr val="000000"/>
      </a:dk1>
      <a:lt1>
        <a:srgbClr val="FFFFFF"/>
      </a:lt1>
      <a:dk2>
        <a:srgbClr val="424456"/>
      </a:dk2>
      <a:lt2>
        <a:srgbClr val="DEDEDE"/>
      </a:lt2>
      <a:accent1>
        <a:srgbClr val="53548A"/>
      </a:accent1>
      <a:accent2>
        <a:srgbClr val="438086"/>
      </a:accent2>
      <a:accent3>
        <a:srgbClr val="FFFFFF"/>
      </a:accent3>
      <a:accent4>
        <a:srgbClr val="53548A"/>
      </a:accent4>
      <a:accent5>
        <a:srgbClr val="438086"/>
      </a:accent5>
      <a:accent6>
        <a:srgbClr val="FFFFFF"/>
      </a:accent6>
      <a:hlink>
        <a:srgbClr val="67AFBD"/>
      </a:hlink>
      <a:folHlink>
        <a:srgbClr val="C2A874"/>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