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67" r:id="rId4"/>
    <p:sldMasterId id="2147483668" r:id="rId5"/>
    <p:sldMasterId id="214748366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36FA160F-FDAB-4930-AC5A-3C48CBF0FB1C}">
  <a:tblStyle styleName="Table_0" styleId="{36FA160F-FDAB-4930-AC5A-3C48CBF0FB1C}"/>
  <a:tblStyle styleName="Table_1" styleId="{7DE4169C-7101-46A9-B468-6F0D3AD5559E}"/>
  <a:tblStyle styleName="Table_2" styleId="{B5068D12-C797-4CCC-8EC7-740CEC4FCDBD}"/>
  <a:tblStyle styleName="Table_3" styleId="{7BFE659C-45E3-43E6-9199-309FDCA33F56}"/>
  <a:tblStyle styleName="Table_4" styleId="{404F8C08-7B05-492A-A042-E323E2F39B3E}"/>
</a:tblStyleLst>
</file>

<file path=ppt/_rels/presentation.xml.rels><?xml version="1.0" encoding="UTF-8" standalone="yes"?><Relationships xmlns="http://schemas.openxmlformats.org/package/2006/relationships"><Relationship Target="slides/slide12.xml" Type="http://schemas.openxmlformats.org/officeDocument/2006/relationships/slide" Id="rId19"/><Relationship Target="slides/slide11.xml" Type="http://schemas.openxmlformats.org/officeDocument/2006/relationships/slide" Id="rId18"/><Relationship Target="slides/slide10.xml" Type="http://schemas.openxmlformats.org/officeDocument/2006/relationships/slide" Id="rId17"/><Relationship Target="slides/slide9.xml" Type="http://schemas.openxmlformats.org/officeDocument/2006/relationships/slide" Id="rId16"/><Relationship Target="slides/slide8.xml" Type="http://schemas.openxmlformats.org/officeDocument/2006/relationships/slide" Id="rId15"/><Relationship Target="slides/slide7.xml" Type="http://schemas.openxmlformats.org/officeDocument/2006/relationships/slide" Id="rId14"/><Relationship Target="slides/slide5.xml" Type="http://schemas.openxmlformats.org/officeDocument/2006/relationships/slide" Id="rId12"/><Relationship Target="slides/slide6.xml" Type="http://schemas.openxmlformats.org/officeDocument/2006/relationships/slide" Id="rId13"/><Relationship Target="slides/slide3.xml" Type="http://schemas.openxmlformats.org/officeDocument/2006/relationships/slide" Id="rId10"/><Relationship Target="slides/slide4.xml" Type="http://schemas.openxmlformats.org/officeDocument/2006/relationships/slide" Id="rId11"/><Relationship Target="slides/slide22.xml" Type="http://schemas.openxmlformats.org/officeDocument/2006/relationships/slide" Id="rId29"/><Relationship Target="slides/slide19.xml" Type="http://schemas.openxmlformats.org/officeDocument/2006/relationships/slide" Id="rId26"/><Relationship Target="slides/slide18.xml" Type="http://schemas.openxmlformats.org/officeDocument/2006/relationships/slide" Id="rId25"/><Relationship Target="slides/slide21.xml" Type="http://schemas.openxmlformats.org/officeDocument/2006/relationships/slide" Id="rId28"/><Relationship Target="slides/slide20.xml" Type="http://schemas.openxmlformats.org/officeDocument/2006/relationships/slide" Id="rId27"/><Relationship Target="presProps.xml" Type="http://schemas.openxmlformats.org/officeDocument/2006/relationships/presProps" Id="rId2"/><Relationship Target="slides/slide14.xml" Type="http://schemas.openxmlformats.org/officeDocument/2006/relationships/slide" Id="rId21"/><Relationship Target="theme/theme1.xml" Type="http://schemas.openxmlformats.org/officeDocument/2006/relationships/theme" Id="rId1"/><Relationship Target="slides/slide15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6.xml" Type="http://schemas.openxmlformats.org/officeDocument/2006/relationships/slide" Id="rId23"/><Relationship Target="tableStyles.xml" Type="http://schemas.openxmlformats.org/officeDocument/2006/relationships/tableStyles" Id="rId3"/><Relationship Target="slides/slide17.xml" Type="http://schemas.openxmlformats.org/officeDocument/2006/relationships/slide" Id="rId24"/><Relationship Target="slides/slide13.xml" Type="http://schemas.openxmlformats.org/officeDocument/2006/relationships/slide" Id="rId20"/><Relationship Target="slides/slide2.xml" Type="http://schemas.openxmlformats.org/officeDocument/2006/relationships/slide" Id="rId9"/><Relationship Target="slideMasters/slideMaster3.xml" Type="http://schemas.openxmlformats.org/officeDocument/2006/relationships/slideMaster" Id="rId6"/><Relationship Target="slideMasters/slideMaster2.xml" Type="http://schemas.openxmlformats.org/officeDocument/2006/relationships/slideMaster" Id="rId5"/><Relationship Target="slides/slide1.xml" Type="http://schemas.openxmlformats.org/officeDocument/2006/relationships/slide" Id="rId8"/><Relationship Target="notesMasters/notesMaster1.xml" Type="http://schemas.openxmlformats.org/officeDocument/2006/relationships/notesMaster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5" name="Shape 2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4" name="Shape 2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2" name="Shape 2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54" name="Shape 25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2" name="Shape 2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3" name="Shape 2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64" name="Shape 26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0" name="Shape 2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72" name="Shape 27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4" name="Shape 2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5" name="Shape 2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86" name="Shape 28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1" name="Shape 2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2" name="Shape 2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93" name="Shape 29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4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5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6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9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itleAndTx" type="vertTitleAndTx">
  <p:cSld name="VERTICAL_TITLE_AND_VERTICAL_TEXT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 rot="5400000">
            <a:off y="2171700" x="4732337"/>
            <a:ext cy="205740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 rot="5400000">
            <a:off y="190500" x="541337"/>
            <a:ext cy="6019799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" type="obj">
  <p:cSld name="OBJECT"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>
            <p:ph type="ctrTitle"/>
          </p:nvPr>
        </p:nvSpPr>
        <p:spPr>
          <a:xfrm>
            <a:off y="2130425" x="6858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3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45720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8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0" marL="91440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4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0" marL="137160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0" marL="182880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0" marL="22860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0" marL="27432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0" marL="32004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0" marL="3657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itleAndTx" type="vertTitleAndTx">
  <p:cSld name="VERTICAL_TITLE_AND_VERTICAL_TEXT"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 rot="5400000">
            <a:off y="2194563" x="4709477"/>
            <a:ext cy="201168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 rot="5400000">
            <a:off y="419102" x="769937"/>
            <a:ext cy="556260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CCEBD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5C5D7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BFD4D6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x" type="vertTx">
  <p:cSld name="VERTICAL_TEXT"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 rot="5400000">
            <a:off y="-152399" x="2514599"/>
            <a:ext cy="7772400" cx="457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CCEBD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5C5D7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BFD4D6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_ONLY"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TxTwoObj" type="twoTxTwoObj">
  <p:cSld name="TWO_OBJECTS_WITH_TEXT"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y="273050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y="1447800" x="914400"/>
            <a:ext cy="762000" cx="373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chemeClr val="accent1"/>
              </a:buClr>
              <a:buFont typeface="Yanone Kaffeesatz"/>
              <a:buNone/>
              <a:defRPr b="1" sz="2400">
                <a:solidFill>
                  <a:schemeClr val="accent1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rtl="0">
              <a:buFont typeface="Libre Baskerville"/>
              <a:buNone/>
              <a:defRPr b="1" sz="2000"/>
            </a:lvl2pPr>
            <a:lvl3pPr rtl="0">
              <a:buFont typeface="Libre Baskerville"/>
              <a:buNone/>
              <a:defRPr b="1" sz="1800"/>
            </a:lvl3pPr>
            <a:lvl4pPr rtl="0">
              <a:buFont typeface="Libre Baskerville"/>
              <a:buNone/>
              <a:defRPr b="1" sz="1600"/>
            </a:lvl4pPr>
            <a:lvl5pPr rtl="0">
              <a:buFont typeface="Libre Baskerville"/>
              <a:buNone/>
              <a:defRPr b="1" sz="1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y="1447800" x="4953000"/>
            <a:ext cy="762000" cx="373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chemeClr val="accent1"/>
              </a:buClr>
              <a:buFont typeface="Yanone Kaffeesatz"/>
              <a:buNone/>
              <a:defRPr b="1" sz="2400">
                <a:solidFill>
                  <a:schemeClr val="accent1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rtl="0">
              <a:buFont typeface="Libre Baskerville"/>
              <a:buNone/>
              <a:defRPr b="1" sz="2000"/>
            </a:lvl2pPr>
            <a:lvl3pPr rtl="0">
              <a:buFont typeface="Libre Baskerville"/>
              <a:buNone/>
              <a:defRPr b="1" sz="1800"/>
            </a:lvl3pPr>
            <a:lvl4pPr rtl="0">
              <a:buFont typeface="Libre Baskerville"/>
              <a:buNone/>
              <a:defRPr b="1" sz="1600"/>
            </a:lvl4pPr>
            <a:lvl5pPr rtl="0">
              <a:buFont typeface="Libre Baskerville"/>
              <a:buNone/>
              <a:defRPr b="1" sz="1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3" type="body"/>
          </p:nvPr>
        </p:nvSpPr>
        <p:spPr>
          <a:xfrm>
            <a:off y="2247900" x="914400"/>
            <a:ext cy="3886200" cx="373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CCEBD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5C5D7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BFD4D6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4" type="body"/>
          </p:nvPr>
        </p:nvSpPr>
        <p:spPr>
          <a:xfrm>
            <a:off y="2247900" x="4953000"/>
            <a:ext cy="3886200" cx="373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CCEBD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5C5D7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BFD4D6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Obj" type="twoObj">
  <p:cSld name="TWO_OBJECTS"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1447800" x="914400"/>
            <a:ext cy="4572000" cx="374904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CCEBD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5C5D7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BFD4D6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2" type="body"/>
          </p:nvPr>
        </p:nvSpPr>
        <p:spPr>
          <a:xfrm>
            <a:off y="1447800" x="4933950"/>
            <a:ext cy="4572000" cx="374904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CCEBD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5C5D7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BFD4D6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" type="obj">
  <p:cSld name="OBJECT"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CCEBD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5C5D7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BFD4D6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idx="1" type="subTitle"/>
          </p:nvPr>
        </p:nvSpPr>
        <p:spPr>
          <a:xfrm>
            <a:off y="3200400" x="1295400"/>
            <a:ext cy="16001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Libre Baskerville"/>
              <a:buNone/>
              <a:defRPr strike="noStrike" u="none" b="0" cap="none" baseline="0" sz="2600" i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ctr" rtl="0" marR="0" indent="0" marL="45720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Libre Baskerville"/>
              <a:buNone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ctr" rtl="0" marR="0" indent="0" marL="914400">
              <a:spcBef>
                <a:spcPts val="375"/>
              </a:spcBef>
              <a:spcAft>
                <a:spcPts val="0"/>
              </a:spcAft>
              <a:buClr>
                <a:srgbClr val="BCCEBD"/>
              </a:buClr>
              <a:buFont typeface="Libre Baskerville"/>
              <a:buNone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ctr" rtl="0" marR="0" indent="0" marL="1371600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Libre Baskerville"/>
              <a:buNone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ctr" rtl="0" marR="0" indent="0" marL="1828800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Libre Baskerville"/>
              <a:buNone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ctr" rtl="0" marR="0" indent="0" marL="2286000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ctr" rtl="0" marR="0" indent="0" marL="2743200">
              <a:spcBef>
                <a:spcPts val="370"/>
              </a:spcBef>
              <a:buClr>
                <a:schemeClr val="accent2"/>
              </a:buClr>
              <a:buFont typeface="Libre Baskerville"/>
              <a:buNone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ctr" rtl="0" marR="0" indent="0" marL="3200400">
              <a:spcBef>
                <a:spcPts val="370"/>
              </a:spcBef>
              <a:buClr>
                <a:srgbClr val="C5C5D7"/>
              </a:buClr>
              <a:buFont typeface="Libre Baskerville"/>
              <a:buNone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ctr" rtl="0" marR="0" indent="0" marL="3657600">
              <a:spcBef>
                <a:spcPts val="370"/>
              </a:spcBef>
              <a:buClr>
                <a:srgbClr val="BFD4D6"/>
              </a:buClr>
              <a:buFont typeface="Libre Baskerville"/>
              <a:buNone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9" name="Shape 89"/>
          <p:cNvSpPr txBox="1"/>
          <p:nvPr>
            <p:ph type="ctrTitle"/>
          </p:nvPr>
        </p:nvSpPr>
        <p:spPr>
          <a:xfrm>
            <a:off y="1505929" x="457200"/>
            <a:ext cy="147002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x" type="vertTx">
  <p:cSld name="VERTICAL_TEXT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 rot="5400000">
            <a:off y="-251619" x="2309018"/>
            <a:ext cy="8229600" cx="45259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picTx" type="picTx">
  <p:cSld name="PICTURE_WITH_CAPTION_TEXT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 b="1"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8" name="Shape 18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buClr>
                <a:schemeClr val="dk1"/>
              </a:buClr>
              <a:buFont typeface="Calibri"/>
              <a:buNone/>
              <a:defRPr strike="noStrike" u="none" b="0" cap="none" baseline="0" sz="3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buClr>
                <a:schemeClr val="dk1"/>
              </a:buClr>
              <a:buFont typeface="Calibri"/>
              <a:buNone/>
              <a:defRPr strike="noStrike" u="none" b="0" cap="none" baseline="0" sz="2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buClr>
                <a:schemeClr val="dk1"/>
              </a:buClr>
              <a:buFont typeface="Calibri"/>
              <a:buNone/>
              <a:defRPr strike="noStrike" u="none" b="0" cap="none" baseline="0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Calibri"/>
              <a:buNone/>
              <a:defRPr sz="1400"/>
            </a:lvl1pPr>
            <a:lvl2pPr rtl="0" indent="0" marL="457200">
              <a:buFont typeface="Calibri"/>
              <a:buNone/>
              <a:defRPr sz="1200"/>
            </a:lvl2pPr>
            <a:lvl3pPr rtl="0" indent="0" marL="914400">
              <a:buFont typeface="Calibri"/>
              <a:buNone/>
              <a:defRPr sz="1000"/>
            </a:lvl3pPr>
            <a:lvl4pPr rtl="0" indent="0" marL="1371600">
              <a:buFont typeface="Calibri"/>
              <a:buNone/>
              <a:defRPr sz="900"/>
            </a:lvl4pPr>
            <a:lvl5pPr rtl="0" indent="0" marL="1828800">
              <a:buFont typeface="Calibri"/>
              <a:buNone/>
              <a:defRPr sz="900"/>
            </a:lvl5pPr>
            <a:lvl6pPr rtl="0" indent="0" marL="2286000">
              <a:buFont typeface="Calibri"/>
              <a:buNone/>
              <a:defRPr sz="900"/>
            </a:lvl6pPr>
            <a:lvl7pPr rtl="0" indent="0" marL="2743200">
              <a:buFont typeface="Calibri"/>
              <a:buNone/>
              <a:defRPr sz="900"/>
            </a:lvl7pPr>
            <a:lvl8pPr rtl="0" indent="0" marL="3200400">
              <a:buFont typeface="Calibri"/>
              <a:buNone/>
              <a:defRPr sz="900"/>
            </a:lvl8pPr>
            <a:lvl9pPr rtl="0" indent="0" marL="3657600">
              <a:buFont typeface="Calibri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Tx" type="objTx">
  <p:cSld name="OBJECT_WITH_CAPTION_TEXT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 b="1"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Calibri"/>
              <a:buNone/>
              <a:defRPr sz="1400"/>
            </a:lvl1pPr>
            <a:lvl2pPr rtl="0" indent="0" marL="457200">
              <a:buFont typeface="Calibri"/>
              <a:buNone/>
              <a:defRPr sz="1200"/>
            </a:lvl2pPr>
            <a:lvl3pPr rtl="0" indent="0" marL="914400">
              <a:buFont typeface="Calibri"/>
              <a:buNone/>
              <a:defRPr sz="1000"/>
            </a:lvl3pPr>
            <a:lvl4pPr rtl="0" indent="0" marL="1371600">
              <a:buFont typeface="Calibri"/>
              <a:buNone/>
              <a:defRPr sz="900"/>
            </a:lvl4pPr>
            <a:lvl5pPr rtl="0" indent="0" marL="1828800">
              <a:buFont typeface="Calibri"/>
              <a:buNone/>
              <a:defRPr sz="900"/>
            </a:lvl5pPr>
            <a:lvl6pPr rtl="0" indent="0" marL="2286000">
              <a:buFont typeface="Calibri"/>
              <a:buNone/>
              <a:defRPr sz="900"/>
            </a:lvl6pPr>
            <a:lvl7pPr rtl="0" indent="0" marL="2743200">
              <a:buFont typeface="Calibri"/>
              <a:buNone/>
              <a:defRPr sz="900"/>
            </a:lvl7pPr>
            <a:lvl8pPr rtl="0" indent="0" marL="3200400">
              <a:buFont typeface="Calibri"/>
              <a:buNone/>
              <a:defRPr sz="900"/>
            </a:lvl8pPr>
            <a:lvl9pPr rtl="0" indent="0" marL="3657600">
              <a:buFont typeface="Calibri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_ONLY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TxTwoObj" type="twoTxTwoObj">
  <p:cSld name="TWO_OBJECTS_WITH_TEXT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Calibri"/>
              <a:buNone/>
              <a:defRPr b="1" sz="2400"/>
            </a:lvl1pPr>
            <a:lvl2pPr rtl="0" indent="0" marL="457200">
              <a:buFont typeface="Calibri"/>
              <a:buNone/>
              <a:defRPr b="1" sz="2000"/>
            </a:lvl2pPr>
            <a:lvl3pPr rtl="0" indent="0" marL="914400">
              <a:buFont typeface="Calibri"/>
              <a:buNone/>
              <a:defRPr b="1" sz="1800"/>
            </a:lvl3pPr>
            <a:lvl4pPr rtl="0" indent="0" marL="1371600">
              <a:buFont typeface="Calibri"/>
              <a:buNone/>
              <a:defRPr b="1" sz="1600"/>
            </a:lvl4pPr>
            <a:lvl5pPr rtl="0" indent="0" marL="1828800">
              <a:buFont typeface="Calibri"/>
              <a:buNone/>
              <a:defRPr b="1" sz="1600"/>
            </a:lvl5pPr>
            <a:lvl6pPr rtl="0" indent="0" marL="2286000">
              <a:buFont typeface="Calibri"/>
              <a:buNone/>
              <a:defRPr b="1" sz="1600"/>
            </a:lvl6pPr>
            <a:lvl7pPr rtl="0" indent="0" marL="2743200">
              <a:buFont typeface="Calibri"/>
              <a:buNone/>
              <a:defRPr b="1" sz="1600"/>
            </a:lvl7pPr>
            <a:lvl8pPr rtl="0" indent="0" marL="3200400">
              <a:buFont typeface="Calibri"/>
              <a:buNone/>
              <a:defRPr b="1" sz="1600"/>
            </a:lvl8pPr>
            <a:lvl9pPr rtl="0" indent="0" marL="3657600">
              <a:buFont typeface="Calibri"/>
              <a:buNone/>
              <a:defRPr b="1" sz="1600"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  <p:sp>
        <p:nvSpPr>
          <p:cNvPr id="31" name="Shape 31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Calibri"/>
              <a:buNone/>
              <a:defRPr b="1" sz="2400"/>
            </a:lvl1pPr>
            <a:lvl2pPr rtl="0" indent="0" marL="457200">
              <a:buFont typeface="Calibri"/>
              <a:buNone/>
              <a:defRPr b="1" sz="2000"/>
            </a:lvl2pPr>
            <a:lvl3pPr rtl="0" indent="0" marL="914400">
              <a:buFont typeface="Calibri"/>
              <a:buNone/>
              <a:defRPr b="1" sz="1800"/>
            </a:lvl3pPr>
            <a:lvl4pPr rtl="0" indent="0" marL="1371600">
              <a:buFont typeface="Calibri"/>
              <a:buNone/>
              <a:defRPr b="1" sz="1600"/>
            </a:lvl4pPr>
            <a:lvl5pPr rtl="0" indent="0" marL="1828800">
              <a:buFont typeface="Calibri"/>
              <a:buNone/>
              <a:defRPr b="1" sz="1600"/>
            </a:lvl5pPr>
            <a:lvl6pPr rtl="0" indent="0" marL="2286000">
              <a:buFont typeface="Calibri"/>
              <a:buNone/>
              <a:defRPr b="1" sz="1600"/>
            </a:lvl6pPr>
            <a:lvl7pPr rtl="0" indent="0" marL="2743200">
              <a:buFont typeface="Calibri"/>
              <a:buNone/>
              <a:defRPr b="1" sz="1600"/>
            </a:lvl7pPr>
            <a:lvl8pPr rtl="0" indent="0" marL="3200400">
              <a:buFont typeface="Calibri"/>
              <a:buNone/>
              <a:defRPr b="1" sz="1600"/>
            </a:lvl8pPr>
            <a:lvl9pPr rtl="0" indent="0" marL="3657600">
              <a:buFont typeface="Calibri"/>
              <a:buNone/>
              <a:defRPr b="1" sz="1600"/>
            </a:lvl9pPr>
          </a:lstStyle>
          <a:p/>
        </p:txBody>
      </p:sp>
      <p:sp>
        <p:nvSpPr>
          <p:cNvPr id="32" name="Shape 32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Obj" type="twoObj">
  <p:cSld name="TWO_OBJECTS"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1600200" x="457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y="1600200" x="4648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secHead" type="secHead">
  <p:cSld name="SECTION_HEADER"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defRPr b="1" cap="small" sz="4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rtl="0" indent="0" marL="457200"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rtl="0" indent="0" marL="914400"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rtl="0" indent="0" marL="13716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rtl="0" indent="0" marL="18288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rtl="0" indent="0" marL="22860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rtl="0" indent="0" marL="27432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rtl="0" indent="0" marL="32004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rtl="0" indent="0" marL="36576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5.xml" Type="http://schemas.openxmlformats.org/officeDocument/2006/relationships/theme" Id="rId12"/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10.xml" Type="http://schemas.openxmlformats.org/officeDocument/2006/relationships/slideLayout" Id="rId10"/><Relationship Target="../slideLayouts/slideLayout4.xml" Type="http://schemas.openxmlformats.org/officeDocument/2006/relationships/slideLayout" Id="rId4"/><Relationship Target="../slideLayouts/slideLayout11.xml" Type="http://schemas.openxmlformats.org/officeDocument/2006/relationships/slideLayout" Id="rId11"/><Relationship Target="../slideLayouts/slideLayout3.xml" Type="http://schemas.openxmlformats.org/officeDocument/2006/relationships/slideLayout" Id="rId3"/><Relationship Target="../slideLayouts/slideLayout9.xml" Type="http://schemas.openxmlformats.org/officeDocument/2006/relationships/slideLayout" Id="rId9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slideLayouts/slideLayout8.xml" Type="http://schemas.openxmlformats.org/officeDocument/2006/relationships/slideLayout" Id="rId8"/><Relationship Target="../slideLayouts/slideLayout7.xml" Type="http://schemas.openxmlformats.org/officeDocument/2006/relationships/slideLayout" Id="rId7"/></Relationships>
</file>

<file path=ppt/slideMasters/_rels/slideMaster2.xml.rels><?xml version="1.0" encoding="UTF-8" standalone="yes"?><Relationships xmlns="http://schemas.openxmlformats.org/package/2006/relationships"><Relationship Target="../slideLayouts/slideLayout13.xml" Type="http://schemas.openxmlformats.org/officeDocument/2006/relationships/slideLayout" Id="rId2"/><Relationship Target="../slideLayouts/slideLayout12.xml" Type="http://schemas.openxmlformats.org/officeDocument/2006/relationships/slideLayout" Id="rId1"/><Relationship Target="../slideLayouts/slideLayout15.xml" Type="http://schemas.openxmlformats.org/officeDocument/2006/relationships/slideLayout" Id="rId4"/><Relationship Target="../slideLayouts/slideLayout14.xml" Type="http://schemas.openxmlformats.org/officeDocument/2006/relationships/slideLayout" Id="rId3"/><Relationship Target="../slideLayouts/slideLayout17.xml" Type="http://schemas.openxmlformats.org/officeDocument/2006/relationships/slideLayout" Id="rId6"/><Relationship Target="../slideLayouts/slideLayout16.xml" Type="http://schemas.openxmlformats.org/officeDocument/2006/relationships/slideLayout" Id="rId5"/><Relationship Target="../theme/theme4.xml" Type="http://schemas.openxmlformats.org/officeDocument/2006/relationships/theme" Id="rId8"/><Relationship Target="../slideLayouts/slideLayout18.xml" Type="http://schemas.openxmlformats.org/officeDocument/2006/relationships/slideLayout" Id="rId7"/></Relationships>
</file>

<file path=ppt/slideMasters/_rels/slideMaster3.xml.rels><?xml version="1.0" encoding="UTF-8" standalone="yes"?><Relationships xmlns="http://schemas.openxmlformats.org/package/2006/relationships"><Relationship Target="../slideLayouts/slideLayout19.xml" Type="http://schemas.openxmlformats.org/officeDocument/2006/relationships/slideLayout" Id="rId2"/><Relationship Target="../media/image05.jpg" Type="http://schemas.openxmlformats.org/officeDocument/2006/relationships/image" Id="rId1"/><Relationship Target="../theme/theme2.xml" Type="http://schemas.openxmlformats.org/officeDocument/2006/relationships/theme" Id="rId3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3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8" name="Shape 48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CCEBD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5C5D7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BFD4D6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78" name="Shape 78"/>
          <p:cNvSpPr/>
          <p:nvPr/>
        </p:nvSpPr>
        <p:spPr>
          <a:xfrm>
            <a:off y="69850" x="65086"/>
            <a:ext cy="6691311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79" name="Shape 79"/>
          <p:cNvSpPr txBox="1"/>
          <p:nvPr/>
        </p:nvSpPr>
        <p:spPr>
          <a:xfrm>
            <a:off y="1449387" x="63500"/>
            <a:ext cy="1527175" cx="902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80" name="Shape 80"/>
          <p:cNvSpPr txBox="1"/>
          <p:nvPr/>
        </p:nvSpPr>
        <p:spPr>
          <a:xfrm>
            <a:off y="1397000" x="63500"/>
            <a:ext cy="120649" cx="9020175"/>
          </a:xfrm>
          <a:prstGeom prst="rect">
            <a:avLst/>
          </a:prstGeom>
          <a:solidFill>
            <a:srgbClr val="B3B3C4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81" name="Shape 81"/>
          <p:cNvSpPr txBox="1"/>
          <p:nvPr/>
        </p:nvSpPr>
        <p:spPr>
          <a:xfrm>
            <a:off y="2976561" x="63500"/>
            <a:ext cy="111125" cx="9020175"/>
          </a:xfrm>
          <a:prstGeom prst="rect">
            <a:avLst/>
          </a:prstGeom>
          <a:solidFill>
            <a:srgbClr val="8B5D3D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82" name="Shape 82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CCEBD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5C5D7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BFD4D6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66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9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32.jpg" Type="http://schemas.openxmlformats.org/officeDocument/2006/relationships/image" Id="rId4"/><Relationship Target="../media/image28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34.png" Type="http://schemas.openxmlformats.org/officeDocument/2006/relationships/image" Id="rId4"/><Relationship Target="../media/image27.jpg" Type="http://schemas.openxmlformats.org/officeDocument/2006/relationships/image" Id="rId3"/><Relationship Target="../media/image30.jpg" Type="http://schemas.openxmlformats.org/officeDocument/2006/relationships/image" Id="rId5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46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38.png" Type="http://schemas.openxmlformats.org/officeDocument/2006/relationships/image" Id="rId4"/><Relationship Target="../media/image33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53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37.png" Type="http://schemas.openxmlformats.org/officeDocument/2006/relationships/image" Id="rId4"/><Relationship Target="../media/image53.jpg" Type="http://schemas.openxmlformats.org/officeDocument/2006/relationships/image" Id="rId3"/><Relationship Target="../media/image35.jpg" Type="http://schemas.openxmlformats.org/officeDocument/2006/relationships/image" Id="rId6"/><Relationship Target="../media/image43.png" Type="http://schemas.openxmlformats.org/officeDocument/2006/relationships/image" Id="rId5"/><Relationship Target="../media/image44.jpg" Type="http://schemas.openxmlformats.org/officeDocument/2006/relationships/image" Id="rId8"/><Relationship Target="../media/image36.jpg" Type="http://schemas.openxmlformats.org/officeDocument/2006/relationships/image" Id="rId7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39.jpg" Type="http://schemas.openxmlformats.org/officeDocument/2006/relationships/image" Id="rId4"/><Relationship Target="../media/image40.jpg" Type="http://schemas.openxmlformats.org/officeDocument/2006/relationships/image" Id="rId3"/><Relationship Target="../media/image50.png" Type="http://schemas.openxmlformats.org/officeDocument/2006/relationships/image" Id="rId9"/><Relationship Target="../media/image45.jpg" Type="http://schemas.openxmlformats.org/officeDocument/2006/relationships/image" Id="rId6"/><Relationship Target="../media/image41.jpg" Type="http://schemas.openxmlformats.org/officeDocument/2006/relationships/image" Id="rId5"/><Relationship Target="../media/image49.png" Type="http://schemas.openxmlformats.org/officeDocument/2006/relationships/image" Id="rId8"/><Relationship Target="../media/image42.jpg" Type="http://schemas.openxmlformats.org/officeDocument/2006/relationships/image" Id="rId7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52.jpg" Type="http://schemas.openxmlformats.org/officeDocument/2006/relationships/image" Id="rId4"/><Relationship Target="../media/image40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40.jp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40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06.png" Type="http://schemas.openxmlformats.org/officeDocument/2006/relationships/image" Id="rId4"/><Relationship Target="../media/image00.png" Type="http://schemas.openxmlformats.org/officeDocument/2006/relationships/image" Id="rId3"/><Relationship Target="../media/image14.png" Type="http://schemas.openxmlformats.org/officeDocument/2006/relationships/image" Id="rId5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47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48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51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08.png" Type="http://schemas.openxmlformats.org/officeDocument/2006/relationships/image" Id="rId4"/><Relationship Target="../media/image07.jpg" Type="http://schemas.openxmlformats.org/officeDocument/2006/relationships/image" Id="rId3"/><Relationship Target="../media/image01.jpg" Type="http://schemas.openxmlformats.org/officeDocument/2006/relationships/image" Id="rId6"/><Relationship Target="../media/image03.jpg" Type="http://schemas.openxmlformats.org/officeDocument/2006/relationships/image" Id="rId5"/><Relationship Target="../media/image04.jpg" Type="http://schemas.openxmlformats.org/officeDocument/2006/relationships/image" Id="rId8"/><Relationship Target="../media/image02.jpg" Type="http://schemas.openxmlformats.org/officeDocument/2006/relationships/image" Id="rId7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09.jpg" Type="http://schemas.openxmlformats.org/officeDocument/2006/relationships/image" Id="rId4"/><Relationship Target="../media/image11.jpg" Type="http://schemas.openxmlformats.org/officeDocument/2006/relationships/image" Id="rId3"/><Relationship Target="../media/image13.jpg" Type="http://schemas.openxmlformats.org/officeDocument/2006/relationships/image" Id="rId6"/><Relationship Target="../media/image10.jpg" Type="http://schemas.openxmlformats.org/officeDocument/2006/relationships/image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15.jpg" Type="http://schemas.openxmlformats.org/officeDocument/2006/relationships/image" Id="rId4"/><Relationship Target="../media/image17.jpg" Type="http://schemas.openxmlformats.org/officeDocument/2006/relationships/image" Id="rId3"/><Relationship Target="../media/image26.png" Type="http://schemas.openxmlformats.org/officeDocument/2006/relationships/image" Id="rId5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29.jpg" Type="http://schemas.openxmlformats.org/officeDocument/2006/relationships/image" Id="rId4"/><Relationship Target="../media/image12.jpg" Type="http://schemas.openxmlformats.org/officeDocument/2006/relationships/image" Id="rId3"/><Relationship Target="../media/image20.jpg" Type="http://schemas.openxmlformats.org/officeDocument/2006/relationships/image" Id="rId6"/><Relationship Target="../media/image22.png" Type="http://schemas.openxmlformats.org/officeDocument/2006/relationships/image" Id="rId5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31.jpg" Type="http://schemas.openxmlformats.org/officeDocument/2006/relationships/image" Id="rId10"/><Relationship Target="../media/image25.png" Type="http://schemas.openxmlformats.org/officeDocument/2006/relationships/image" Id="rId4"/><Relationship Target="../media/image18.png" Type="http://schemas.openxmlformats.org/officeDocument/2006/relationships/image" Id="rId3"/><Relationship Target="../media/image19.jpg" Type="http://schemas.openxmlformats.org/officeDocument/2006/relationships/image" Id="rId9"/><Relationship Target="../media/image21.jpg" Type="http://schemas.openxmlformats.org/officeDocument/2006/relationships/image" Id="rId6"/><Relationship Target="../media/image16.jpg" Type="http://schemas.openxmlformats.org/officeDocument/2006/relationships/image" Id="rId5"/><Relationship Target="../media/image24.jpg" Type="http://schemas.openxmlformats.org/officeDocument/2006/relationships/image" Id="rId8"/><Relationship Target="../media/image23.jpg" Type="http://schemas.openxmlformats.org/officeDocument/2006/relationships/image" Id="rId7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7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7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 txBox="1"/>
          <p:nvPr>
            <p:ph idx="1" type="subTitle"/>
          </p:nvPr>
        </p:nvSpPr>
        <p:spPr>
          <a:xfrm>
            <a:off y="3200400" x="1295400"/>
            <a:ext cy="1600199" cx="6400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92" name="Shape 92"/>
          <p:cNvSpPr txBox="1"/>
          <p:nvPr>
            <p:ph type="ctrTitle"/>
          </p:nvPr>
        </p:nvSpPr>
        <p:spPr>
          <a:xfrm>
            <a:off y="1506537" x="457200"/>
            <a:ext cy="147002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Дані та пристрої роботи з ними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Поясніть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80000"/>
              </a:lnSpc>
              <a:buClr>
                <a:schemeClr val="accent1"/>
              </a:buClr>
              <a:buSzPct val="86309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Поясніть взаємозв’язок між повідомленнями і даними</a:t>
            </a:r>
          </a:p>
          <a:p>
            <a:pPr algn="l" rtl="0" lvl="0" marR="0" indent="0" marL="0">
              <a:lnSpc>
                <a:spcPct val="80000"/>
              </a:lnSpc>
              <a:buClr>
                <a:schemeClr val="accent1"/>
              </a:buClr>
              <a:buSzPct val="86309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Поясніть, як працюють з даними комп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’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ютер, телефон, диктофон, фотокамера, плеєр, факс, мультимедійний проектор, 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GPS-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навігатор</a:t>
            </a:r>
          </a:p>
          <a:p>
            <a:r>
              <a:t/>
            </a:r>
          </a:p>
        </p:txBody>
      </p:sp>
      <p:sp>
        <p:nvSpPr>
          <p:cNvPr id="174" name="Shape 174"/>
          <p:cNvSpPr/>
          <p:nvPr/>
        </p:nvSpPr>
        <p:spPr>
          <a:xfrm>
            <a:off y="4292600" x="468312"/>
            <a:ext cy="1439861" cx="37433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75" name="Shape 175"/>
          <p:cNvSpPr/>
          <p:nvPr/>
        </p:nvSpPr>
        <p:spPr>
          <a:xfrm>
            <a:off y="3789362" x="4284662"/>
            <a:ext cy="2178049" cx="464026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Домашнє завдання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Підготуйте розповідь про пристрої роботи з даними, про які не згадували на уроці</a:t>
            </a:r>
          </a:p>
          <a:p>
            <a:r>
              <a:t/>
            </a:r>
          </a:p>
        </p:txBody>
      </p:sp>
      <p:sp>
        <p:nvSpPr>
          <p:cNvPr id="182" name="Shape 182"/>
          <p:cNvSpPr/>
          <p:nvPr/>
        </p:nvSpPr>
        <p:spPr>
          <a:xfrm>
            <a:off y="2420936" x="250825"/>
            <a:ext cy="3600450" cx="36004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83" name="Shape 183"/>
          <p:cNvSpPr/>
          <p:nvPr/>
        </p:nvSpPr>
        <p:spPr>
          <a:xfrm>
            <a:off y="3092450" x="3132136"/>
            <a:ext cy="2352674" cx="302418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84" name="Shape 184"/>
          <p:cNvSpPr/>
          <p:nvPr/>
        </p:nvSpPr>
        <p:spPr>
          <a:xfrm>
            <a:off y="3213100" x="6443662"/>
            <a:ext cy="2303461" cx="230504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Обговорюємо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Як людина фіксує отримані дані? 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Для чого людина використовує різні пристрої під час роботи з даними?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Якими пристроями для роботи з даними користуються члени твоєї родини?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Які дані про себе ти можеш повідомити класному керівникові, шкільній медсестрі, своїм однокласникам? Яким способом їх можна подати?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Коли дані стають інформацією? Від чого це залежить?</a:t>
            </a:r>
          </a:p>
        </p:txBody>
      </p:sp>
      <p:sp>
        <p:nvSpPr>
          <p:cNvPr id="191" name="Shape 191"/>
          <p:cNvSpPr/>
          <p:nvPr/>
        </p:nvSpPr>
        <p:spPr>
          <a:xfrm>
            <a:off y="0" x="7308850"/>
            <a:ext cy="1376362" cx="18351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Діємо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Працюємо з пам’яттю калькулятора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Знайди значення виразу (1577+1794-3271)■2</a:t>
            </a:r>
          </a:p>
        </p:txBody>
      </p:sp>
      <p:sp>
        <p:nvSpPr>
          <p:cNvPr id="198" name="Shape 198"/>
          <p:cNvSpPr/>
          <p:nvPr/>
        </p:nvSpPr>
        <p:spPr>
          <a:xfrm>
            <a:off y="0" x="7586661"/>
            <a:ext cy="1557337" cx="15573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99" name="Shape 199"/>
          <p:cNvSpPr/>
          <p:nvPr/>
        </p:nvSpPr>
        <p:spPr>
          <a:xfrm>
            <a:off y="2492375" x="1908175"/>
            <a:ext cy="3476625" cx="53816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Працюємо в парах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 черзі називайте приклади даних, з якими ви працюєте на різних уроках. Переможцем стане той, хто назве останню правильну відповідь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 черзі формулюйте призначення певного пристрою для роботи з даними. Товаришеві потрібно відгадати його назву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Назви пристрій, що використовується для записування голосу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Поміркуйте та назвіть дві причини використання людиною різних пристроїв для роботи з даними</a:t>
            </a:r>
          </a:p>
        </p:txBody>
      </p:sp>
      <p:sp>
        <p:nvSpPr>
          <p:cNvPr id="206" name="Shape 206"/>
          <p:cNvSpPr/>
          <p:nvPr/>
        </p:nvSpPr>
        <p:spPr>
          <a:xfrm>
            <a:off y="112711" x="6875461"/>
            <a:ext cy="1155700" cx="21288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Працюємо в парах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Обговоріть у парі, люди яких професій можуть використовувати такі дані</a:t>
            </a:r>
          </a:p>
        </p:txBody>
      </p:sp>
      <p:sp>
        <p:nvSpPr>
          <p:cNvPr id="213" name="Shape 213"/>
          <p:cNvSpPr/>
          <p:nvPr/>
        </p:nvSpPr>
        <p:spPr>
          <a:xfrm>
            <a:off y="112711" x="6875461"/>
            <a:ext cy="1155700" cx="21288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graphicFrame>
        <p:nvGraphicFramePr>
          <p:cNvPr id="214" name="Shape 214"/>
          <p:cNvGraphicFramePr/>
          <p:nvPr/>
        </p:nvGraphicFramePr>
        <p:xfrm>
          <a:off y="2492375" x="75565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{36FA160F-FDAB-4930-AC5A-3C48CBF0FB1C}</a:tableStyleId>
              </a:tblPr>
              <a:tblGrid>
                <a:gridCol w="1944675"/>
                <a:gridCol w="1079500"/>
              </a:tblGrid>
              <a:tr h="371475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Прізвище учня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Оцінка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Іваненко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</a:tr>
              <a:tr h="369875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Петренко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9E9ED"/>
                    </a:solidFill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Сидоренко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11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</a:tr>
              <a:tr h="369875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Шевченко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9E9ED"/>
                    </a:solidFill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Кличко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</a:tr>
            </a:tbl>
          </a:graphicData>
        </a:graphic>
      </p:graphicFrame>
      <p:sp>
        <p:nvSpPr>
          <p:cNvPr id="215" name="Shape 215"/>
          <p:cNvSpPr/>
          <p:nvPr/>
        </p:nvSpPr>
        <p:spPr>
          <a:xfrm>
            <a:off y="2133600" x="6156325"/>
            <a:ext cy="2343150" cx="25527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16" name="Shape 216"/>
          <p:cNvSpPr/>
          <p:nvPr/>
        </p:nvSpPr>
        <p:spPr>
          <a:xfrm>
            <a:off y="5589587" x="323850"/>
            <a:ext cy="928686" cx="360044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17" name="Shape 217"/>
          <p:cNvSpPr/>
          <p:nvPr/>
        </p:nvSpPr>
        <p:spPr>
          <a:xfrm>
            <a:off y="2565400" x="3995737"/>
            <a:ext cy="1943099" cx="1487486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18" name="Shape 218"/>
          <p:cNvSpPr/>
          <p:nvPr/>
        </p:nvSpPr>
        <p:spPr>
          <a:xfrm>
            <a:off y="4724400" x="4140200"/>
            <a:ext cy="1806574" cx="1633536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219" name="Shape 219"/>
          <p:cNvSpPr/>
          <p:nvPr/>
        </p:nvSpPr>
        <p:spPr>
          <a:xfrm>
            <a:off y="4652962" x="7164386"/>
            <a:ext cy="1844674" cx="1571625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220" name="Shape 220"/>
          <p:cNvSpPr txBox="1"/>
          <p:nvPr/>
        </p:nvSpPr>
        <p:spPr>
          <a:xfrm>
            <a:off y="5373687" x="5940425"/>
            <a:ext cy="584200" cx="1079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Х ст.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Міркуємо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y="1447800" x="914400"/>
            <a:ext cy="4572000" cx="79787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 таблиці подано предмети та засоби для реєстрації даних. Обміркуй, які дані можна записувати до третього стовпця таблиці</a:t>
            </a:r>
          </a:p>
        </p:txBody>
      </p:sp>
      <p:sp>
        <p:nvSpPr>
          <p:cNvPr id="227" name="Shape 227"/>
          <p:cNvSpPr/>
          <p:nvPr/>
        </p:nvSpPr>
        <p:spPr>
          <a:xfrm>
            <a:off y="80961" x="7667625"/>
            <a:ext cy="1403349" cx="14049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graphicFrame>
        <p:nvGraphicFramePr>
          <p:cNvPr id="228" name="Shape 228"/>
          <p:cNvGraphicFramePr/>
          <p:nvPr/>
        </p:nvGraphicFramePr>
        <p:xfrm>
          <a:off y="2708275" x="684212"/>
          <a:ext cy="3000000" cx="3000000"/>
        </p:xfrm>
        <a:graphic>
          <a:graphicData uri="http://schemas.openxmlformats.org/drawingml/2006/table">
            <a:tbl>
              <a:tblPr>
                <a:noFill/>
                <a:tableStyleId>{7DE4169C-7101-46A9-B468-6F0D3AD5559E}</a:tableStyleId>
              </a:tblPr>
              <a:tblGrid>
                <a:gridCol w="2663825"/>
                <a:gridCol w="2663825"/>
                <a:gridCol w="2663825"/>
              </a:tblGrid>
              <a:tr h="501650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Предмет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Засіб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Дані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1"/>
                    </a:solidFill>
                  </a:tcPr>
                </a:tc>
              </a:tr>
              <a:tr h="1104900"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/>
                        <a:t>
</a:t>
                      </a: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Розміри (числові дані)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1104900"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1104900"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</a:tbl>
          </a:graphicData>
        </a:graphic>
      </p:graphicFrame>
      <p:sp>
        <p:nvSpPr>
          <p:cNvPr id="229" name="Shape 229"/>
          <p:cNvSpPr/>
          <p:nvPr/>
        </p:nvSpPr>
        <p:spPr>
          <a:xfrm>
            <a:off y="3208336" x="1187450"/>
            <a:ext cy="1069975" cx="11525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30" name="Shape 230"/>
          <p:cNvSpPr/>
          <p:nvPr/>
        </p:nvSpPr>
        <p:spPr>
          <a:xfrm>
            <a:off y="3357562" x="3995737"/>
            <a:ext cy="912812" cx="91281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31" name="Shape 231"/>
          <p:cNvSpPr/>
          <p:nvPr/>
        </p:nvSpPr>
        <p:spPr>
          <a:xfrm>
            <a:off y="4375150" x="1116012"/>
            <a:ext cy="1008061" cx="1008061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32" name="Shape 232"/>
          <p:cNvSpPr/>
          <p:nvPr/>
        </p:nvSpPr>
        <p:spPr>
          <a:xfrm>
            <a:off y="4427537" x="4067175"/>
            <a:ext cy="946149" cx="126999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233" name="Shape 233"/>
          <p:cNvSpPr/>
          <p:nvPr/>
        </p:nvSpPr>
        <p:spPr>
          <a:xfrm>
            <a:off y="5445125" x="1398587"/>
            <a:ext cy="1087437" cx="65246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234" name="Shape 234"/>
          <p:cNvSpPr/>
          <p:nvPr/>
        </p:nvSpPr>
        <p:spPr>
          <a:xfrm>
            <a:off y="5516562" x="3995737"/>
            <a:ext cy="1008061" cx="1008061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Міркуємо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y="1447800" x="914400"/>
            <a:ext cy="5076825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П’ятикласниці Марійка, Олеся й Ніна йдуть у магазин обирати подарунки для своїх подруг. Для цього у них є такі дані: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Чи зможе кожна з дівчат обрати футболку, яка найбільше підійде для її подруги?</a:t>
            </a:r>
          </a:p>
        </p:txBody>
      </p:sp>
      <p:sp>
        <p:nvSpPr>
          <p:cNvPr id="241" name="Shape 241"/>
          <p:cNvSpPr/>
          <p:nvPr/>
        </p:nvSpPr>
        <p:spPr>
          <a:xfrm>
            <a:off y="80961" x="7667625"/>
            <a:ext cy="1403349" cx="14049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graphicFrame>
        <p:nvGraphicFramePr>
          <p:cNvPr id="242" name="Shape 242"/>
          <p:cNvGraphicFramePr/>
          <p:nvPr/>
        </p:nvGraphicFramePr>
        <p:xfrm>
          <a:off y="2875400" x="723912"/>
          <a:ext cy="3000000" cx="3000000"/>
        </p:xfrm>
        <a:graphic>
          <a:graphicData uri="http://schemas.openxmlformats.org/drawingml/2006/table">
            <a:tbl>
              <a:tblPr>
                <a:noFill/>
                <a:tableStyleId>{B5068D12-C797-4CCC-8EC7-740CEC4FCDBD}</a:tableStyleId>
              </a:tblPr>
              <a:tblGrid>
                <a:gridCol w="2016125"/>
                <a:gridCol w="5832475"/>
              </a:tblGrid>
              <a:tr h="738175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Подруга Марійки</a:t>
                      </a:r>
                    </a:p>
                  </a:txBody>
                  <a:tcPr marR="0" marB="0" marT="0" anchor="ctr" marL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Зріст – 138 см, вага – 35 кг, розмір одягу – 36, колір очей – блакитні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738175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Подруга Олесі</a:t>
                      </a:r>
                    </a:p>
                  </a:txBody>
                  <a:tcPr marR="0" marB="0" marT="0" anchor="ctr" marL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Висока, не повна, струнка, блондинка, з короткою стрижкою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1476375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Подруга Ніни</a:t>
                      </a:r>
                    </a:p>
                  </a:txBody>
                  <a:tcPr marR="0" marB="0" marT="0" anchor="ctr" marL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</a:tbl>
          </a:graphicData>
        </a:graphic>
      </p:graphicFrame>
      <p:sp>
        <p:nvSpPr>
          <p:cNvPr id="243" name="Shape 243"/>
          <p:cNvSpPr/>
          <p:nvPr/>
        </p:nvSpPr>
        <p:spPr>
          <a:xfrm>
            <a:off y="4422475" x="3361012"/>
            <a:ext cy="1306512" cx="124618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Міркуємо</a:t>
            </a:r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Для облаштування кімнати для обіду на дачі, яку придбала ваша родина, ви з батьком вирішили замовити меблі. Дай назву кожному стовпчику таблиці замовлення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Яку інформацію для планування сімейного бюджету ви можете отримати після опрацювання даних заповненої таблиці?</a:t>
            </a:r>
          </a:p>
        </p:txBody>
      </p:sp>
      <p:sp>
        <p:nvSpPr>
          <p:cNvPr id="250" name="Shape 250"/>
          <p:cNvSpPr/>
          <p:nvPr/>
        </p:nvSpPr>
        <p:spPr>
          <a:xfrm>
            <a:off y="80961" x="7667625"/>
            <a:ext cy="1403349" cx="14049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graphicFrame>
        <p:nvGraphicFramePr>
          <p:cNvPr id="251" name="Shape 251"/>
          <p:cNvGraphicFramePr/>
          <p:nvPr/>
        </p:nvGraphicFramePr>
        <p:xfrm>
          <a:off y="3357562" x="97155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{7BFE659C-45E3-43E6-9199-309FDCA33F56}</a:tableStyleId>
              </a:tblPr>
              <a:tblGrid>
                <a:gridCol w="2160575"/>
                <a:gridCol w="1800225"/>
                <a:gridCol w="1979600"/>
                <a:gridCol w="1981200"/>
              </a:tblGrid>
              <a:tr h="369875"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Стіл розкладний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 шт.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70х110х75 см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До 3000 грн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</a:tr>
              <a:tr h="369875"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Стільці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 шт.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45х45х85 см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До 500 грн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9E9ED"/>
                    </a:solidFill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Полиця для посуду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 шт.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100х33х40 см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До 2000 грн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Міркуємо</a:t>
            </a:r>
          </a:p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Василько зібрав дані про свій фізичний стан. Із поданого списку утвори три групи слів чи словосполучень, які дають відповідь на запитання з такою послідовністю: Який показник? Які дані отримали? Яким пристроєм визначені? Для кожної групи додай одиниці вимірювання отриманих даних.</a:t>
            </a:r>
          </a:p>
        </p:txBody>
      </p:sp>
      <p:sp>
        <p:nvSpPr>
          <p:cNvPr id="258" name="Shape 258"/>
          <p:cNvSpPr/>
          <p:nvPr/>
        </p:nvSpPr>
        <p:spPr>
          <a:xfrm>
            <a:off y="80961" x="7667625"/>
            <a:ext cy="1403349" cx="14049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59" name="Shape 259"/>
          <p:cNvSpPr txBox="1"/>
          <p:nvPr/>
        </p:nvSpPr>
        <p:spPr>
          <a:xfrm>
            <a:off y="4581525" x="3708400"/>
            <a:ext cy="1570036" cx="187166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140</a:t>
            </a:r>
          </a:p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42</a:t>
            </a:r>
          </a:p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80</a:t>
            </a:r>
          </a:p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36,6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y="4581525" x="5364162"/>
            <a:ext cy="1570036" cx="34925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секундомір</a:t>
            </a:r>
          </a:p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вимірювальна стрічка</a:t>
            </a:r>
          </a:p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електронні ваги</a:t>
            </a:r>
          </a:p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термометр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y="4581525" x="684212"/>
            <a:ext cy="1570036" cx="295116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Температура</a:t>
            </a:r>
          </a:p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Зріст</a:t>
            </a:r>
          </a:p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Вага</a:t>
            </a:r>
          </a:p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Частота пульсу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Дані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Повідомлення, зафіксовані на певному носії та подані у вигляді, зручному для передавання й опрацювання людиною або пристроєм</a:t>
            </a:r>
          </a:p>
        </p:txBody>
      </p:sp>
      <p:sp>
        <p:nvSpPr>
          <p:cNvPr id="99" name="Shape 99"/>
          <p:cNvSpPr/>
          <p:nvPr/>
        </p:nvSpPr>
        <p:spPr>
          <a:xfrm>
            <a:off y="3357562" x="3348037"/>
            <a:ext cy="1854200" cx="25717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0" name="Shape 100"/>
          <p:cNvSpPr/>
          <p:nvPr/>
        </p:nvSpPr>
        <p:spPr>
          <a:xfrm>
            <a:off y="4005262" x="1547812"/>
            <a:ext cy="1905000" cx="1524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01" name="Shape 101"/>
          <p:cNvSpPr/>
          <p:nvPr/>
        </p:nvSpPr>
        <p:spPr>
          <a:xfrm>
            <a:off y="3789362" x="6227762"/>
            <a:ext cy="2138362" cx="207168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Головоломки</a:t>
            </a:r>
          </a:p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y="1447800" x="179386"/>
            <a:ext cy="4572000" cx="89646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Хтось витер клітинки першого стовпчика таблиці проекту “Клумба своїми руками”, але залишив решту. Відомо, що Гнат не збирав для проекту ні текстові, ні графічні дані. Петрик не працював з числовими даними, Славко не працював з текстовими даними, а Родіон збирав дані за допомогою електронного пристрою.</a:t>
            </a:r>
          </a:p>
        </p:txBody>
      </p:sp>
      <p:sp>
        <p:nvSpPr>
          <p:cNvPr id="268" name="Shape 268"/>
          <p:cNvSpPr/>
          <p:nvPr/>
        </p:nvSpPr>
        <p:spPr>
          <a:xfrm>
            <a:off y="0" x="7596186"/>
            <a:ext cy="1443037" cx="15478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graphicFrame>
        <p:nvGraphicFramePr>
          <p:cNvPr id="269" name="Shape 269"/>
          <p:cNvGraphicFramePr/>
          <p:nvPr/>
        </p:nvGraphicFramePr>
        <p:xfrm>
          <a:off y="3927475" x="468312"/>
          <a:ext cy="3000000" cx="3000000"/>
        </p:xfrm>
        <a:graphic>
          <a:graphicData uri="http://schemas.openxmlformats.org/drawingml/2006/table">
            <a:tbl>
              <a:tblPr>
                <a:noFill/>
                <a:tableStyleId>{404F8C08-7B05-492A-A042-E323E2F39B3E}</a:tableStyleId>
              </a:tblPr>
              <a:tblGrid>
                <a:gridCol w="2735250"/>
                <a:gridCol w="2736850"/>
                <a:gridCol w="2735250"/>
              </a:tblGrid>
              <a:tr h="407975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Ім’я хлопчика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Виконував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 виконував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1"/>
                    </a:solidFill>
                  </a:tcPr>
                </a:tc>
              </a:tr>
              <a:tr h="415925"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Фотографування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Обчислення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</a:tr>
              <a:tr h="715950"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Вимірювання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Читання додаткової літератури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9E9ED"/>
                    </a:solidFill>
                  </a:tcPr>
                </a:tc>
              </a:tr>
              <a:tr h="414325"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Робота в Інтернеті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Вимірювання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</a:tr>
              <a:tr h="715950"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Обчислення на калькуляторі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Фотографування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9E9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Повторюємо</a:t>
            </a:r>
          </a:p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Розглянь схему і поясни, як пов’язані повідомлення, дані та інформація</a:t>
            </a:r>
          </a:p>
        </p:txBody>
      </p:sp>
      <p:sp>
        <p:nvSpPr>
          <p:cNvPr id="276" name="Shape 276"/>
          <p:cNvSpPr/>
          <p:nvPr/>
        </p:nvSpPr>
        <p:spPr>
          <a:xfrm>
            <a:off y="188911" x="7019925"/>
            <a:ext cy="1223962" cx="2006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77" name="Shape 277"/>
          <p:cNvSpPr/>
          <p:nvPr/>
        </p:nvSpPr>
        <p:spPr>
          <a:xfrm>
            <a:off y="3870325" x="4427537"/>
            <a:ext cy="1008062" cx="2160586"/>
          </a:xfrm>
          <a:prstGeom prst="ellipse">
            <a:avLst/>
          </a:prstGeom>
          <a:solidFill>
            <a:schemeClr val="accent1"/>
          </a:solidFill>
          <a:ln w="12700" cap="rnd">
            <a:solidFill>
              <a:srgbClr val="3B3B64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rgbClr val="FFFFFF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Людина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y="5281612" x="2149475"/>
            <a:ext cy="560387" cx="11715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rgbClr val="000000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Пристрої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y="5435600" x="3563937"/>
            <a:ext cy="252412" cx="9540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rgbClr val="000000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Дані</a:t>
            </a:r>
          </a:p>
        </p:txBody>
      </p:sp>
      <p:sp>
        <p:nvSpPr>
          <p:cNvPr id="280" name="Shape 280"/>
          <p:cNvSpPr/>
          <p:nvPr/>
        </p:nvSpPr>
        <p:spPr>
          <a:xfrm>
            <a:off y="4157662" x="6588125"/>
            <a:ext cy="504824" cx="2232025"/>
          </a:xfrm>
          <a:prstGeom prst="rightArrow">
            <a:avLst>
              <a:gd fmla="val 54206" name="adj1"/>
              <a:gd fmla="val 50000" name="adj2"/>
            </a:avLst>
          </a:prstGeom>
          <a:solidFill>
            <a:srgbClr val="C4652D"/>
          </a:solidFill>
          <a:ln w="12700" cap="rnd">
            <a:solidFill>
              <a:srgbClr val="8F481E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rgbClr val="FFFFFF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Інформація</a:t>
            </a:r>
          </a:p>
        </p:txBody>
      </p:sp>
      <p:sp>
        <p:nvSpPr>
          <p:cNvPr id="281" name="Shape 281"/>
          <p:cNvSpPr/>
          <p:nvPr/>
        </p:nvSpPr>
        <p:spPr>
          <a:xfrm>
            <a:off y="4086225" x="179386"/>
            <a:ext cy="503099" cx="2232000"/>
          </a:xfrm>
          <a:prstGeom prst="rightArrow">
            <a:avLst>
              <a:gd fmla="val 56628" name="adj1"/>
              <a:gd fmla="val 50000" name="adj2"/>
            </a:avLst>
          </a:prstGeom>
          <a:solidFill>
            <a:schemeClr val="accent2"/>
          </a:solidFill>
          <a:ln w="12700" cap="rnd">
            <a:solidFill>
              <a:srgbClr val="2F5C6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rgbClr val="FFFFFF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Повідомлення</a:t>
            </a:r>
          </a:p>
        </p:txBody>
      </p:sp>
      <p:sp>
        <p:nvSpPr>
          <p:cNvPr id="282" name="Shape 282"/>
          <p:cNvSpPr txBox="1"/>
          <p:nvPr/>
        </p:nvSpPr>
        <p:spPr>
          <a:xfrm rot="180000">
            <a:off y="4878387" x="827087"/>
            <a:ext cy="1655761" cx="50403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83" name="Shape 283"/>
          <p:cNvSpPr txBox="1"/>
          <p:nvPr/>
        </p:nvSpPr>
        <p:spPr>
          <a:xfrm rot="10559999">
            <a:off y="2495549" x="719136"/>
            <a:ext cy="1435100" cx="51069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Працюємо в проекті</a:t>
            </a:r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Проект 1 “Добро починається з тебе”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Проект 2 “Спорт для всіх”</a:t>
            </a:r>
          </a:p>
        </p:txBody>
      </p:sp>
      <p:sp>
        <p:nvSpPr>
          <p:cNvPr id="290" name="Shape 290"/>
          <p:cNvSpPr/>
          <p:nvPr/>
        </p:nvSpPr>
        <p:spPr>
          <a:xfrm>
            <a:off y="0" x="7734300"/>
            <a:ext cy="1409700" cx="14097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Комп</a:t>
            </a:r>
            <a:r>
              <a:rPr strike="noStrike" u="none" b="0" cap="none" baseline="0" sz="4000" lang="en-US" i="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’</a:t>
            </a: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ютер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Пристрій для роботи з даними</a:t>
            </a:r>
          </a:p>
        </p:txBody>
      </p:sp>
      <p:sp>
        <p:nvSpPr>
          <p:cNvPr id="108" name="Shape 108"/>
          <p:cNvSpPr/>
          <p:nvPr/>
        </p:nvSpPr>
        <p:spPr>
          <a:xfrm>
            <a:off y="2217736" x="574675"/>
            <a:ext cy="1600200" cx="28701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9" name="Shape 109"/>
          <p:cNvSpPr/>
          <p:nvPr/>
        </p:nvSpPr>
        <p:spPr>
          <a:xfrm>
            <a:off y="1836736" x="3851275"/>
            <a:ext cy="2533650" cx="2514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10" name="Shape 110"/>
          <p:cNvSpPr/>
          <p:nvPr/>
        </p:nvSpPr>
        <p:spPr>
          <a:xfrm>
            <a:off y="4076700" x="684212"/>
            <a:ext cy="2506661" cx="274319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11" name="Shape 111"/>
          <p:cNvSpPr/>
          <p:nvPr/>
        </p:nvSpPr>
        <p:spPr>
          <a:xfrm>
            <a:off y="1912936" x="6746875"/>
            <a:ext cy="2619375" cx="174307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12" name="Shape 112"/>
          <p:cNvSpPr/>
          <p:nvPr/>
        </p:nvSpPr>
        <p:spPr>
          <a:xfrm>
            <a:off y="4351337" x="3851275"/>
            <a:ext cy="2362200" cx="1779586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13" name="Shape 113"/>
          <p:cNvSpPr/>
          <p:nvPr/>
        </p:nvSpPr>
        <p:spPr>
          <a:xfrm>
            <a:off y="4656137" x="6061075"/>
            <a:ext cy="2133600" cx="283845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Сфери застосування</a:t>
            </a:r>
          </a:p>
        </p:txBody>
      </p:sp>
      <p:sp>
        <p:nvSpPr>
          <p:cNvPr id="119" name="Shape 119"/>
          <p:cNvSpPr/>
          <p:nvPr/>
        </p:nvSpPr>
        <p:spPr>
          <a:xfrm>
            <a:off y="4149725" x="1187450"/>
            <a:ext cy="2025650" cx="30845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0" name="Shape 120"/>
          <p:cNvSpPr/>
          <p:nvPr/>
        </p:nvSpPr>
        <p:spPr>
          <a:xfrm>
            <a:off y="1341437" x="1042987"/>
            <a:ext cy="2486025" cx="320198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21" name="Shape 121"/>
          <p:cNvSpPr/>
          <p:nvPr/>
        </p:nvSpPr>
        <p:spPr>
          <a:xfrm>
            <a:off y="1341437" x="4716462"/>
            <a:ext cy="2374900" cx="356711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22" name="Shape 122"/>
          <p:cNvSpPr/>
          <p:nvPr/>
        </p:nvSpPr>
        <p:spPr>
          <a:xfrm>
            <a:off y="3933825" x="4932362"/>
            <a:ext cy="2419350" cx="3227386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Які є комп</a:t>
            </a:r>
            <a:r>
              <a:rPr strike="noStrike" u="none" b="0" cap="none" baseline="0" sz="4000" lang="en-US" i="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’</a:t>
            </a: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ютери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Персональні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Суперкомп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’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ютери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Мікрокомп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’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ютери</a:t>
            </a:r>
          </a:p>
        </p:txBody>
      </p:sp>
      <p:sp>
        <p:nvSpPr>
          <p:cNvPr id="129" name="Shape 129"/>
          <p:cNvSpPr/>
          <p:nvPr/>
        </p:nvSpPr>
        <p:spPr>
          <a:xfrm>
            <a:off y="2924175" x="539750"/>
            <a:ext cy="2520949" cx="38195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30" name="Shape 130"/>
          <p:cNvSpPr/>
          <p:nvPr/>
        </p:nvSpPr>
        <p:spPr>
          <a:xfrm>
            <a:off y="4221162" x="4572000"/>
            <a:ext cy="2217736" cx="237648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31" name="Shape 131"/>
          <p:cNvSpPr/>
          <p:nvPr/>
        </p:nvSpPr>
        <p:spPr>
          <a:xfrm>
            <a:off y="404812" x="5580062"/>
            <a:ext cy="3144836" cx="314483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Які були комп</a:t>
            </a:r>
            <a:r>
              <a:rPr strike="noStrike" u="none" b="0" cap="none" baseline="0" sz="4000" lang="en-US" i="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’</a:t>
            </a: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ютери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1447800" x="914400"/>
            <a:ext cy="4572000" cx="79787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1942 рік – 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Colossus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Алан Тюринг (Великобританія)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1950 рік – МЕСМ, Сергій Лебєдєв (Київ)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1965 рік – МИР, Віктор Глушков (Київ)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1977 рік – 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Apple II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Стів Джобс, Стів Возняк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138" name="Shape 138"/>
          <p:cNvSpPr/>
          <p:nvPr/>
        </p:nvSpPr>
        <p:spPr>
          <a:xfrm>
            <a:off y="3429000" x="395287"/>
            <a:ext cy="2335211" cx="35290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39" name="Shape 139"/>
          <p:cNvSpPr/>
          <p:nvPr/>
        </p:nvSpPr>
        <p:spPr>
          <a:xfrm>
            <a:off y="4005262" x="1331912"/>
            <a:ext cy="2662237" cx="38163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40" name="Shape 140"/>
          <p:cNvSpPr/>
          <p:nvPr/>
        </p:nvSpPr>
        <p:spPr>
          <a:xfrm>
            <a:off y="3357562" x="3563937"/>
            <a:ext cy="2689224" cx="34131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41" name="Shape 141"/>
          <p:cNvSpPr/>
          <p:nvPr/>
        </p:nvSpPr>
        <p:spPr>
          <a:xfrm>
            <a:off y="4076700" x="5219700"/>
            <a:ext cy="2554286" cx="375602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Інші пристрої для роботи з даними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90000"/>
              </a:lnSpc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Мобільний телефон</a:t>
            </a:r>
          </a:p>
          <a:p>
            <a:pPr algn="l" rtl="0" lvl="0" marR="0" indent="0" marL="0">
              <a:lnSpc>
                <a:spcPct val="90000"/>
              </a:lnSpc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Диктофон</a:t>
            </a:r>
          </a:p>
          <a:p>
            <a:pPr algn="l" rtl="0" lvl="0" marR="0" indent="0" marL="0">
              <a:lnSpc>
                <a:spcPct val="90000"/>
              </a:lnSpc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Факс</a:t>
            </a:r>
          </a:p>
          <a:p>
            <a:pPr algn="l" rtl="0" lvl="0" marR="0" indent="0" marL="0">
              <a:lnSpc>
                <a:spcPct val="90000"/>
              </a:lnSpc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Калькулятор</a:t>
            </a:r>
          </a:p>
          <a:p>
            <a:pPr algn="l" rtl="0" lvl="0" marR="0" indent="0" marL="0">
              <a:lnSpc>
                <a:spcPct val="90000"/>
              </a:lnSpc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Ігрова приставка</a:t>
            </a:r>
          </a:p>
          <a:p>
            <a:pPr algn="l" rtl="0" lvl="0" marR="0" indent="0" marL="0">
              <a:lnSpc>
                <a:spcPct val="90000"/>
              </a:lnSpc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Фотокамера</a:t>
            </a:r>
          </a:p>
          <a:p>
            <a:pPr algn="l" rtl="0" lvl="0" marR="0" indent="0" marL="0">
              <a:lnSpc>
                <a:spcPct val="90000"/>
              </a:lnSpc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Мультимедійний проектор</a:t>
            </a:r>
          </a:p>
          <a:p>
            <a:pPr algn="l" rtl="0" lvl="0" marR="0" indent="0" marL="0">
              <a:lnSpc>
                <a:spcPct val="90000"/>
              </a:lnSpc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GPS-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навігатор</a:t>
            </a:r>
          </a:p>
        </p:txBody>
      </p:sp>
      <p:sp>
        <p:nvSpPr>
          <p:cNvPr id="148" name="Shape 148"/>
          <p:cNvSpPr/>
          <p:nvPr/>
        </p:nvSpPr>
        <p:spPr>
          <a:xfrm>
            <a:off y="3573462" x="6372225"/>
            <a:ext cy="1122362" cx="25241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9" name="Shape 149"/>
          <p:cNvSpPr/>
          <p:nvPr/>
        </p:nvSpPr>
        <p:spPr>
          <a:xfrm>
            <a:off y="4941887" x="3419475"/>
            <a:ext cy="1619250" cx="25241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50" name="Shape 150"/>
          <p:cNvSpPr/>
          <p:nvPr/>
        </p:nvSpPr>
        <p:spPr>
          <a:xfrm>
            <a:off y="4941887" x="468312"/>
            <a:ext cy="1728786" cx="236854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51" name="Shape 151"/>
          <p:cNvSpPr/>
          <p:nvPr/>
        </p:nvSpPr>
        <p:spPr>
          <a:xfrm>
            <a:off y="2636836" x="4932362"/>
            <a:ext cy="1627186" cx="160337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52" name="Shape 152"/>
          <p:cNvSpPr/>
          <p:nvPr/>
        </p:nvSpPr>
        <p:spPr>
          <a:xfrm>
            <a:off y="1412875" x="7019925"/>
            <a:ext cy="1074736" cx="161924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53" name="Shape 153"/>
          <p:cNvSpPr/>
          <p:nvPr/>
        </p:nvSpPr>
        <p:spPr>
          <a:xfrm>
            <a:off y="1484312" x="4356100"/>
            <a:ext cy="1368424" cx="136842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154" name="Shape 154"/>
          <p:cNvSpPr/>
          <p:nvPr/>
        </p:nvSpPr>
        <p:spPr>
          <a:xfrm>
            <a:off y="1484312" x="5867400"/>
            <a:ext cy="1146174" cx="1146174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155" name="Shape 155"/>
          <p:cNvSpPr/>
          <p:nvPr/>
        </p:nvSpPr>
        <p:spPr>
          <a:xfrm>
            <a:off y="4941887" x="6156325"/>
            <a:ext cy="1617661" cx="2579686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Питання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Що таке дані?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 яким інформаційним процесом пов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’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язано утворення даних?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Які пристрої використовуються для роботи з даними?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Які інформаційні процеси реалізуються у кожному з відомих вам пристроїв для роботи з даними?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Завдання: наведіть приклади 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80000"/>
              </a:lnSpc>
              <a:buClr>
                <a:schemeClr val="accent1"/>
              </a:buClr>
              <a:buSzPct val="86309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Наведіть приклади даних</a:t>
            </a:r>
          </a:p>
          <a:p>
            <a:pPr algn="l" rtl="0" lvl="0" marR="0" indent="0" marL="0">
              <a:lnSpc>
                <a:spcPct val="80000"/>
              </a:lnSpc>
              <a:buClr>
                <a:schemeClr val="accent1"/>
              </a:buClr>
              <a:buSzPct val="86309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Наведіть приклади даних, які ви використовуєте у навчальному процесі</a:t>
            </a:r>
          </a:p>
          <a:p>
            <a:pPr algn="l" rtl="0" lvl="0" marR="0" indent="0" marL="0">
              <a:lnSpc>
                <a:spcPct val="80000"/>
              </a:lnSpc>
              <a:buClr>
                <a:schemeClr val="accent1"/>
              </a:buClr>
              <a:buSzPct val="86309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Наведіть приклади даних, які ви використовуєте у повсякденному житті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1_Справедливість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53548A"/>
      </a:accent4>
      <a:accent5>
        <a:srgbClr val="438086"/>
      </a:accent5>
      <a:accent6>
        <a:srgbClr val="FFFFFF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Справедливість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53548A"/>
      </a:accent4>
      <a:accent5>
        <a:srgbClr val="438086"/>
      </a:accent5>
      <a:accent6>
        <a:srgbClr val="FFFFFF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Theme">
  <a:themeElements>
    <a:clrScheme name="Дистанційне навчання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4F81BD"/>
      </a:accent4>
      <a:accent5>
        <a:srgbClr val="C0504D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