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png" ContentType="image/png"/>
  <Default Extension="xml" ContentType="application/xml"/>
  <Override PartName="/ppt/slideLayouts/slideLayout1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notesSlides/notesSlide7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1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3.xml" ContentType="application/vnd.openxmlformats-officedocument.presentationml.notesSlide+xml"/>
  <Override PartName="/ppt/notesMasters/notesMaster1.xml" ContentType="application/vnd.openxmlformats-officedocument.presentationml.notesMaster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heme/theme11.xml" ContentType="application/vnd.openxmlformats-officedocument.theme+xml"/>
  <Override PartName="/ppt/theme/theme3.xml" ContentType="application/vnd.openxmlformats-officedocument.theme+xml"/>
  <Override PartName="/ppt/theme/theme9.xml" ContentType="application/vnd.openxmlformats-officedocument.theme+xml"/>
  <Override PartName="/ppt/theme/theme12.xml" ContentType="application/vnd.openxmlformats-officedocument.theme+xml"/>
  <Override PartName="/ppt/theme/theme1.xml" ContentType="application/vnd.openxmlformats-officedocument.theme+xml"/>
  <Override PartName="/ppt/theme/theme14.xml" ContentType="application/vnd.openxmlformats-officedocument.theme+xml"/>
  <Override PartName="/ppt/theme/theme6.xml" ContentType="application/vnd.openxmlformats-officedocument.theme+xml"/>
  <Override PartName="/ppt/theme/theme5.xml" ContentType="application/vnd.openxmlformats-officedocument.theme+xml"/>
  <Override PartName="/ppt/theme/theme2.xml" ContentType="application/vnd.openxmlformats-officedocument.theme+xml"/>
  <Override PartName="/ppt/theme/theme7.xml" ContentType="application/vnd.openxmlformats-officedocument.theme+xml"/>
  <Override PartName="/ppt/theme/theme13.xml" ContentType="application/vnd.openxmlformats-officedocument.theme+xml"/>
  <Override PartName="/ppt/theme/theme4.xml" ContentType="application/vnd.openxmlformats-officedocument.theme+xml"/>
  <Override PartName="/ppt/theme/theme10.xml" ContentType="application/vnd.openxmlformats-officedocument.theme+xml"/>
  <Override PartName="/ppt/theme/theme8.xml" ContentType="application/vnd.openxmlformats-officedocument.theme+xml"/>
  <Override PartName="/ppt/slideMasters/slideMaster9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s/slide1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4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9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</Types>
</file>

<file path=_rels/.rels><?xml version="1.0" encoding="UTF-8" standalone="yes"?><Relationships xmlns="http://schemas.openxmlformats.org/package/2006/relationships"><Relationship Target="ppt/presentation.xml" Type="http://schemas.openxmlformats.org/officeDocument/2006/relationships/officeDocument" Id="rId1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aveSubsetFonts="1" autoCompressPictures="0" mc:PreserveAttributes="mv:*" mc:Ignorable="mv">
  <p:sldMasterIdLst>
    <p:sldMasterId id="2147483659" r:id="rId4"/>
    <p:sldMasterId id="2147483660" r:id="rId5"/>
    <p:sldMasterId id="2147483661" r:id="rId6"/>
    <p:sldMasterId id="2147483662" r:id="rId7"/>
    <p:sldMasterId id="2147483663" r:id="rId8"/>
    <p:sldMasterId id="2147483664" r:id="rId9"/>
    <p:sldMasterId id="2147483665" r:id="rId10"/>
    <p:sldMasterId id="2147483666" r:id="rId11"/>
    <p:sldMasterId id="2147483667" r:id="rId12"/>
    <p:sldMasterId id="2147483668" r:id="rId13"/>
    <p:sldMasterId id="2147483669" r:id="rId14"/>
    <p:sldMasterId id="2147483670" r:id="rId15"/>
  </p:sldMasterIdLst>
  <p:notesMasterIdLst>
    <p:notesMasterId r:id="rId16"/>
  </p:notesMasterIdLst>
  <p:sldIdLst>
    <p:sldId id="256" r:id="rId17"/>
    <p:sldId id="257" r:id="rId18"/>
    <p:sldId id="258" r:id="rId19"/>
    <p:sldId id="259" r:id="rId20"/>
    <p:sldId id="260" r:id="rId21"/>
    <p:sldId id="261" r:id="rId22"/>
    <p:sldId id="262" r:id="rId23"/>
    <p:sldId id="263" r:id="rId24"/>
    <p:sldId id="264" r:id="rId25"/>
    <p:sldId id="265" r:id="rId26"/>
    <p:sldId id="266" r:id="rId27"/>
  </p:sldIdLst>
  <p:sldSz cy="6858000" cx="9144000"/>
  <p:notesSz cy="9144000" cx="6858000"/>
  <p:defaultTextStyle>
    <a:defPPr algn="l" rtl="0" marR="0">
      <a:lnSpc>
        <a:spcPct val="100000"/>
      </a:lnSpc>
      <a:spcBef>
        <a:spcPts val="0"/>
      </a:spcBef>
      <a:spcAft>
        <a:spcPts val="0"/>
      </a:spcAft>
    </a:defPPr>
    <a:lvl1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tableStyles.xml><?xml version="1.0" encoding="utf-8"?>
<a:tblStyleLst xmlns:a="http://schemas.openxmlformats.org/drawingml/2006/main" xmlns:r="http://schemas.openxmlformats.org/officeDocument/2006/relationships" def="{18978E2D-E66E-470A-9E7C-F681A15B6DA6}">
  <a:tblStyle styleName="Table_0" styleId="{18978E2D-E66E-470A-9E7C-F681A15B6DA6}"/>
</a:tblStyleLst>
</file>

<file path=ppt/_rels/presentation.xml.rels><?xml version="1.0" encoding="UTF-8" standalone="yes"?><Relationships xmlns="http://schemas.openxmlformats.org/package/2006/relationships"><Relationship Target="slides/slide3.xml" Type="http://schemas.openxmlformats.org/officeDocument/2006/relationships/slide" Id="rId19"/><Relationship Target="slides/slide2.xml" Type="http://schemas.openxmlformats.org/officeDocument/2006/relationships/slide" Id="rId18"/><Relationship Target="slides/slide1.xml" Type="http://schemas.openxmlformats.org/officeDocument/2006/relationships/slide" Id="rId17"/><Relationship Target="notesMasters/notesMaster1.xml" Type="http://schemas.openxmlformats.org/officeDocument/2006/relationships/notesMaster" Id="rId16"/><Relationship Target="slideMasters/slideMaster12.xml" Type="http://schemas.openxmlformats.org/officeDocument/2006/relationships/slideMaster" Id="rId15"/><Relationship Target="slideMasters/slideMaster11.xml" Type="http://schemas.openxmlformats.org/officeDocument/2006/relationships/slideMaster" Id="rId14"/><Relationship Target="slideMasters/slideMaster9.xml" Type="http://schemas.openxmlformats.org/officeDocument/2006/relationships/slideMaster" Id="rId12"/><Relationship Target="slideMasters/slideMaster10.xml" Type="http://schemas.openxmlformats.org/officeDocument/2006/relationships/slideMaster" Id="rId13"/><Relationship Target="slideMasters/slideMaster7.xml" Type="http://schemas.openxmlformats.org/officeDocument/2006/relationships/slideMaster" Id="rId10"/><Relationship Target="slideMasters/slideMaster8.xml" Type="http://schemas.openxmlformats.org/officeDocument/2006/relationships/slideMaster" Id="rId11"/><Relationship Target="slides/slide10.xml" Type="http://schemas.openxmlformats.org/officeDocument/2006/relationships/slide" Id="rId26"/><Relationship Target="slides/slide9.xml" Type="http://schemas.openxmlformats.org/officeDocument/2006/relationships/slide" Id="rId25"/><Relationship Target="slides/slide11.xml" Type="http://schemas.openxmlformats.org/officeDocument/2006/relationships/slide" Id="rId27"/><Relationship Target="presProps.xml" Type="http://schemas.openxmlformats.org/officeDocument/2006/relationships/presProps" Id="rId2"/><Relationship Target="slides/slide5.xml" Type="http://schemas.openxmlformats.org/officeDocument/2006/relationships/slide" Id="rId21"/><Relationship Target="theme/theme12.xml" Type="http://schemas.openxmlformats.org/officeDocument/2006/relationships/theme" Id="rId1"/><Relationship Target="slides/slide6.xml" Type="http://schemas.openxmlformats.org/officeDocument/2006/relationships/slide" Id="rId22"/><Relationship Target="slideMasters/slideMaster1.xml" Type="http://schemas.openxmlformats.org/officeDocument/2006/relationships/slideMaster" Id="rId4"/><Relationship Target="slides/slide7.xml" Type="http://schemas.openxmlformats.org/officeDocument/2006/relationships/slide" Id="rId23"/><Relationship Target="tableStyles.xml" Type="http://schemas.openxmlformats.org/officeDocument/2006/relationships/tableStyles" Id="rId3"/><Relationship Target="slides/slide8.xml" Type="http://schemas.openxmlformats.org/officeDocument/2006/relationships/slide" Id="rId24"/><Relationship Target="slides/slide4.xml" Type="http://schemas.openxmlformats.org/officeDocument/2006/relationships/slide" Id="rId20"/><Relationship Target="slideMasters/slideMaster6.xml" Type="http://schemas.openxmlformats.org/officeDocument/2006/relationships/slideMaster" Id="rId9"/><Relationship Target="slideMasters/slideMaster3.xml" Type="http://schemas.openxmlformats.org/officeDocument/2006/relationships/slideMaster" Id="rId6"/><Relationship Target="slideMasters/slideMaster2.xml" Type="http://schemas.openxmlformats.org/officeDocument/2006/relationships/slideMaster" Id="rId5"/><Relationship Target="slideMasters/slideMaster5.xml" Type="http://schemas.openxmlformats.org/officeDocument/2006/relationships/slideMaster" Id="rId8"/><Relationship Target="slideMasters/slideMaster4.xml" Type="http://schemas.openxmlformats.org/officeDocument/2006/relationships/slideMaster" Id="rId7"/></Relationships>
</file>

<file path=ppt/notesMasters/_rels/notesMaster1.xml.rels><?xml version="1.0" encoding="UTF-8" standalone="yes"?><Relationships xmlns="http://schemas.openxmlformats.org/package/2006/relationships"><Relationship Target="../theme/theme9.xml" Type="http://schemas.openxmlformats.org/officeDocument/2006/relationships/theme" Id="rId1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" name="Shape 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" name="Shape 2"/>
          <p:cNvSpPr/>
          <p:nvPr>
            <p:ph idx="2" type="sldImg"/>
          </p:nvPr>
        </p:nvSpPr>
        <p:spPr>
          <a:xfrm>
            <a:off y="685800" x="1143225"/>
            <a:ext cy="3429000" cx="4572225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3" name="Shape 3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>
              <a:defRPr sz="1100"/>
            </a:lvl1pPr>
            <a:lvl2pPr>
              <a:defRPr sz="1100"/>
            </a:lvl2pPr>
            <a:lvl3pPr>
              <a:defRPr sz="11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/>
        </p:txBody>
      </p:sp>
    </p:spTree>
  </p:cSld>
  <p:clrMap accent2="accent2" accent3="accent3" accent4="accent4" accent5="accent5" accent6="accent6" hlink="hlink" tx2="lt2" tx1="dk1" bg2="dk2" bg1="lt1" folHlink="folHlink" accent1="accent1"/>
</p:notesMaster>
</file>

<file path=ppt/notesSlides/_rels/notesSlide1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0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1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2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3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4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5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6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7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8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9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52" name="Shape 15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53" name="Shape 153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/>
        </p:txBody>
      </p:sp>
      <p:sp>
        <p:nvSpPr>
          <p:cNvPr id="154" name="Shape 154"/>
          <p:cNvSpPr/>
          <p:nvPr>
            <p:ph idx="2" type="sldImg"/>
          </p:nvPr>
        </p:nvSpPr>
        <p:spPr>
          <a:xfrm>
            <a:off y="685800" x="1143225"/>
            <a:ext cy="3429000" cx="4572225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264" name="Shape 26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65" name="Shape 265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/>
        </p:txBody>
      </p:sp>
      <p:sp>
        <p:nvSpPr>
          <p:cNvPr id="266" name="Shape 266"/>
          <p:cNvSpPr/>
          <p:nvPr>
            <p:ph idx="2" type="sldImg"/>
          </p:nvPr>
        </p:nvSpPr>
        <p:spPr>
          <a:xfrm>
            <a:off y="685800" x="1143225"/>
            <a:ext cy="3429000" cx="4572225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281" name="Shape 28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82" name="Shape 282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/>
        </p:txBody>
      </p:sp>
      <p:sp>
        <p:nvSpPr>
          <p:cNvPr id="283" name="Shape 283"/>
          <p:cNvSpPr/>
          <p:nvPr>
            <p:ph idx="2" type="sldImg"/>
          </p:nvPr>
        </p:nvSpPr>
        <p:spPr>
          <a:xfrm>
            <a:off y="685800" x="1143225"/>
            <a:ext cy="3429000" cx="4572225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58" name="Shape 15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59" name="Shape 159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/>
        </p:txBody>
      </p:sp>
      <p:sp>
        <p:nvSpPr>
          <p:cNvPr id="160" name="Shape 160"/>
          <p:cNvSpPr/>
          <p:nvPr>
            <p:ph idx="2" type="sldImg"/>
          </p:nvPr>
        </p:nvSpPr>
        <p:spPr>
          <a:xfrm>
            <a:off y="685800" x="1143225"/>
            <a:ext cy="3429000" cx="4572225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70" name="Shape 17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71" name="Shape 171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/>
        </p:txBody>
      </p:sp>
      <p:sp>
        <p:nvSpPr>
          <p:cNvPr id="172" name="Shape 172"/>
          <p:cNvSpPr/>
          <p:nvPr>
            <p:ph idx="2" type="sldImg"/>
          </p:nvPr>
        </p:nvSpPr>
        <p:spPr>
          <a:xfrm>
            <a:off y="685800" x="1143225"/>
            <a:ext cy="3429000" cx="4572225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78" name="Shape 17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79" name="Shape 179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/>
        </p:txBody>
      </p:sp>
      <p:sp>
        <p:nvSpPr>
          <p:cNvPr id="180" name="Shape 180"/>
          <p:cNvSpPr/>
          <p:nvPr>
            <p:ph idx="2" type="sldImg"/>
          </p:nvPr>
        </p:nvSpPr>
        <p:spPr>
          <a:xfrm>
            <a:off y="685800" x="1143225"/>
            <a:ext cy="3429000" cx="4572225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85" name="Shape 18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86" name="Shape 186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/>
        </p:txBody>
      </p:sp>
      <p:sp>
        <p:nvSpPr>
          <p:cNvPr id="187" name="Shape 187"/>
          <p:cNvSpPr/>
          <p:nvPr>
            <p:ph idx="2" type="sldImg"/>
          </p:nvPr>
        </p:nvSpPr>
        <p:spPr>
          <a:xfrm>
            <a:off y="685800" x="1143225"/>
            <a:ext cy="3429000" cx="4572225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97" name="Shape 19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98" name="Shape 198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/>
        </p:txBody>
      </p:sp>
      <p:sp>
        <p:nvSpPr>
          <p:cNvPr id="199" name="Shape 199"/>
          <p:cNvSpPr/>
          <p:nvPr>
            <p:ph idx="2" type="sldImg"/>
          </p:nvPr>
        </p:nvSpPr>
        <p:spPr>
          <a:xfrm>
            <a:off y="685800" x="1143225"/>
            <a:ext cy="3429000" cx="4572225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204" name="Shape 20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05" name="Shape 205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/>
        </p:txBody>
      </p:sp>
      <p:sp>
        <p:nvSpPr>
          <p:cNvPr id="206" name="Shape 206"/>
          <p:cNvSpPr/>
          <p:nvPr>
            <p:ph idx="2" type="sldImg"/>
          </p:nvPr>
        </p:nvSpPr>
        <p:spPr>
          <a:xfrm>
            <a:off y="685800" x="1143225"/>
            <a:ext cy="3429000" cx="4572225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210" name="Shape 21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11" name="Shape 211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/>
        </p:txBody>
      </p:sp>
      <p:sp>
        <p:nvSpPr>
          <p:cNvPr id="212" name="Shape 212"/>
          <p:cNvSpPr/>
          <p:nvPr>
            <p:ph idx="2" type="sldImg"/>
          </p:nvPr>
        </p:nvSpPr>
        <p:spPr>
          <a:xfrm>
            <a:off y="685800" x="1143225"/>
            <a:ext cy="3429000" cx="4572225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218" name="Shape 21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19" name="Shape 219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/>
        </p:txBody>
      </p:sp>
      <p:sp>
        <p:nvSpPr>
          <p:cNvPr id="220" name="Shape 220"/>
          <p:cNvSpPr/>
          <p:nvPr>
            <p:ph idx="2" type="sldImg"/>
          </p:nvPr>
        </p:nvSpPr>
        <p:spPr>
          <a:xfrm>
            <a:off y="685800" x="1143225"/>
            <a:ext cy="3429000" cx="4572225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Target="../slideMasters/slideMaster2.xml" Type="http://schemas.openxmlformats.org/officeDocument/2006/relationships/slideMaster" Id="rId1"/></Relationships>
</file>

<file path=ppt/slideLayouts/_rels/slideLayout10.xml.rels><?xml version="1.0" encoding="UTF-8" standalone="yes"?><Relationships xmlns="http://schemas.openxmlformats.org/package/2006/relationships"><Relationship Target="../slideMasters/slideMaster11.xml" Type="http://schemas.openxmlformats.org/officeDocument/2006/relationships/slideMaster" Id="rId1"/></Relationships>
</file>

<file path=ppt/slideLayouts/_rels/slideLayout11.xml.rels><?xml version="1.0" encoding="UTF-8" standalone="yes"?><Relationships xmlns="http://schemas.openxmlformats.org/package/2006/relationships"><Relationship Target="../slideMasters/slideMaster12.xml" Type="http://schemas.openxmlformats.org/officeDocument/2006/relationships/slideMaster" Id="rId1"/></Relationships>
</file>

<file path=ppt/slideLayouts/_rels/slideLayout2.xml.rels><?xml version="1.0" encoding="UTF-8" standalone="yes"?><Relationships xmlns="http://schemas.openxmlformats.org/package/2006/relationships"><Relationship Target="../slideMasters/slideMaster3.xml" Type="http://schemas.openxmlformats.org/officeDocument/2006/relationships/slideMaster" Id="rId1"/></Relationships>
</file>

<file path=ppt/slideLayouts/_rels/slideLayout3.xml.rels><?xml version="1.0" encoding="UTF-8" standalone="yes"?><Relationships xmlns="http://schemas.openxmlformats.org/package/2006/relationships"><Relationship Target="../slideMasters/slideMaster4.xml" Type="http://schemas.openxmlformats.org/officeDocument/2006/relationships/slideMaster" Id="rId1"/></Relationships>
</file>

<file path=ppt/slideLayouts/_rels/slideLayout4.xml.rels><?xml version="1.0" encoding="UTF-8" standalone="yes"?><Relationships xmlns="http://schemas.openxmlformats.org/package/2006/relationships"><Relationship Target="../slideMasters/slideMaster5.xml" Type="http://schemas.openxmlformats.org/officeDocument/2006/relationships/slideMaster" Id="rId1"/></Relationships>
</file>

<file path=ppt/slideLayouts/_rels/slideLayout5.xml.rels><?xml version="1.0" encoding="UTF-8" standalone="yes"?><Relationships xmlns="http://schemas.openxmlformats.org/package/2006/relationships"><Relationship Target="../slideMasters/slideMaster6.xml" Type="http://schemas.openxmlformats.org/officeDocument/2006/relationships/slideMaster" Id="rId1"/></Relationships>
</file>

<file path=ppt/slideLayouts/_rels/slideLayout6.xml.rels><?xml version="1.0" encoding="UTF-8" standalone="yes"?><Relationships xmlns="http://schemas.openxmlformats.org/package/2006/relationships"><Relationship Target="../slideMasters/slideMaster7.xml" Type="http://schemas.openxmlformats.org/officeDocument/2006/relationships/slideMaster" Id="rId1"/></Relationships>
</file>

<file path=ppt/slideLayouts/_rels/slideLayout7.xml.rels><?xml version="1.0" encoding="UTF-8" standalone="yes"?><Relationships xmlns="http://schemas.openxmlformats.org/package/2006/relationships"><Relationship Target="../slideMasters/slideMaster8.xml" Type="http://schemas.openxmlformats.org/officeDocument/2006/relationships/slideMaster" Id="rId1"/></Relationships>
</file>

<file path=ppt/slideLayouts/_rels/slideLayout8.xml.rels><?xml version="1.0" encoding="UTF-8" standalone="yes"?><Relationships xmlns="http://schemas.openxmlformats.org/package/2006/relationships"><Relationship Target="../slideMasters/slideMaster9.xml" Type="http://schemas.openxmlformats.org/officeDocument/2006/relationships/slideMaster" Id="rId1"/></Relationships>
</file>

<file path=ppt/slideLayouts/_rels/slideLayout9.xml.rels><?xml version="1.0" encoding="UTF-8" standalone="yes"?><Relationships xmlns="http://schemas.openxmlformats.org/package/2006/relationships"><Relationship Target="../slideMasters/slideMaster10.xml" Type="http://schemas.openxmlformats.org/officeDocument/2006/relationships/slideMaster" Id="rId1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matchingName="title" type="title">
  <p:cSld name="TITLE">
    <p:spTree>
      <p:nvGrpSpPr>
        <p:cNvPr id="23" name="Shape 2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4" name="Shape 24"/>
          <p:cNvSpPr txBox="1"/>
          <p:nvPr>
            <p:ph idx="1" type="subTitle"/>
          </p:nvPr>
        </p:nvSpPr>
        <p:spPr>
          <a:xfrm>
            <a:off y="3200400" x="1295400"/>
            <a:ext cy="1600199" cx="64007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ctr" rtl="0" marR="0" indent="0" marL="0">
              <a:spcBef>
                <a:spcPts val="575"/>
              </a:spcBef>
              <a:spcAft>
                <a:spcPts val="0"/>
              </a:spcAft>
              <a:buClr>
                <a:schemeClr val="accent1"/>
              </a:buClr>
              <a:buFont typeface="Libre Baskerville"/>
              <a:buNone/>
              <a:defRPr strike="noStrike" u="none" b="0" cap="none" baseline="0" sz="2600" i="0">
                <a:solidFill>
                  <a:schemeClr val="dk2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algn="ctr" rtl="0" marR="0" indent="0" marL="457200">
              <a:spcBef>
                <a:spcPts val="375"/>
              </a:spcBef>
              <a:spcAft>
                <a:spcPts val="0"/>
              </a:spcAft>
              <a:buClr>
                <a:schemeClr val="accent2"/>
              </a:buClr>
              <a:buFont typeface="Libre Baskerville"/>
              <a:buNone/>
              <a:defRPr strike="noStrike" u="none" b="0" cap="none" baseline="0" sz="2400" i="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algn="ctr" rtl="0" marR="0" indent="0" marL="914400">
              <a:spcBef>
                <a:spcPts val="375"/>
              </a:spcBef>
              <a:spcAft>
                <a:spcPts val="0"/>
              </a:spcAft>
              <a:buClr>
                <a:srgbClr val="B3B3C4"/>
              </a:buClr>
              <a:buFont typeface="Libre Baskerville"/>
              <a:buNone/>
              <a:defRPr strike="noStrike" u="none" b="0" cap="none" baseline="0" sz="2000" i="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algn="ctr" rtl="0" marR="0" indent="0" marL="1371600">
              <a:spcBef>
                <a:spcPts val="375"/>
              </a:spcBef>
              <a:spcAft>
                <a:spcPts val="0"/>
              </a:spcAft>
              <a:buClr>
                <a:srgbClr val="A04DA3"/>
              </a:buClr>
              <a:buFont typeface="Libre Baskerville"/>
              <a:buNone/>
              <a:defRPr strike="noStrike" u="none" b="0" cap="none" baseline="0" sz="2000" i="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algn="ctr" rtl="0" marR="0" indent="0" marL="1828800">
              <a:spcBef>
                <a:spcPts val="375"/>
              </a:spcBef>
              <a:spcAft>
                <a:spcPts val="0"/>
              </a:spcAft>
              <a:buClr>
                <a:srgbClr val="A04DA3"/>
              </a:buClr>
              <a:buFont typeface="Libre Baskerville"/>
              <a:buNone/>
              <a:defRPr strike="noStrike" u="none" b="0" cap="none" baseline="0" sz="2000" i="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algn="ctr" rtl="0" marR="0" indent="0" marL="2286000">
              <a:spcBef>
                <a:spcPts val="370"/>
              </a:spcBef>
              <a:buClr>
                <a:schemeClr val="accent3"/>
              </a:buClr>
              <a:buFont typeface="Libre Baskerville"/>
              <a:buNone/>
              <a:defRPr strike="noStrike" u="none" b="0" cap="none" baseline="0" sz="1800" i="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6pPr>
            <a:lvl7pPr algn="ctr" rtl="0" marR="0" indent="0" marL="2743200">
              <a:spcBef>
                <a:spcPts val="370"/>
              </a:spcBef>
              <a:buClr>
                <a:schemeClr val="accent2"/>
              </a:buClr>
              <a:buFont typeface="Libre Baskerville"/>
              <a:buNone/>
              <a:defRPr strike="noStrike" u="none" b="0" cap="none" baseline="0" sz="1800" i="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7pPr>
            <a:lvl8pPr algn="ctr" rtl="0" marR="0" indent="0" marL="3200400">
              <a:spcBef>
                <a:spcPts val="370"/>
              </a:spcBef>
              <a:buClr>
                <a:srgbClr val="CFDFD0"/>
              </a:buClr>
              <a:buFont typeface="Libre Baskerville"/>
              <a:buNone/>
              <a:defRPr strike="noStrike" u="none" b="0" cap="none" baseline="0" sz="1800" i="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8pPr>
            <a:lvl9pPr algn="ctr" rtl="0" marR="0" indent="0" marL="3657600">
              <a:spcBef>
                <a:spcPts val="370"/>
              </a:spcBef>
              <a:buClr>
                <a:srgbClr val="E4EDE4"/>
              </a:buClr>
              <a:buFont typeface="Libre Baskerville"/>
              <a:buNone/>
              <a:defRPr strike="noStrike" u="none" b="0" cap="none" baseline="0" sz="1800" i="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9pPr>
          </a:lstStyle>
          <a:p/>
        </p:txBody>
      </p:sp>
      <p:sp>
        <p:nvSpPr>
          <p:cNvPr id="25" name="Shape 25"/>
          <p:cNvSpPr txBox="1"/>
          <p:nvPr>
            <p:ph type="ctrTitle"/>
          </p:nvPr>
        </p:nvSpPr>
        <p:spPr>
          <a:xfrm>
            <a:off y="1505929" x="457200"/>
            <a:ext cy="1470024" cx="8229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ctr" anchorCtr="0"/>
          <a:lstStyle>
            <a:lvl1pPr algn="ctr" rtl="0" marR="0" indent="0" marL="0">
              <a:spcBef>
                <a:spcPts val="0"/>
              </a:spcBef>
              <a:spcAft>
                <a:spcPts val="0"/>
              </a:spcAft>
              <a:defRPr strike="noStrike" u="none" b="0" cap="none" baseline="0" sz="4000" i="0">
                <a:solidFill>
                  <a:srgbClr val="FFFFFF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/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matchingName="vertTx" type="vertTx">
  <p:cSld name="VERTICAL_TEXT">
    <p:spTree>
      <p:nvGrpSpPr>
        <p:cNvPr id="135" name="Shape 13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36" name="Shape 136"/>
          <p:cNvSpPr txBox="1"/>
          <p:nvPr>
            <p:ph type="title"/>
          </p:nvPr>
        </p:nvSpPr>
        <p:spPr>
          <a:xfrm>
            <a:off y="274637" x="914400"/>
            <a:ext cy="1143000" cx="77724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>
              <a:spcBef>
                <a:spcPts val="0"/>
              </a:spcBef>
              <a:spcAft>
                <a:spcPts val="0"/>
              </a:spcAft>
              <a:defRPr sz="4000">
                <a:solidFill>
                  <a:schemeClr val="dk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algn="l" rtl="0">
              <a:spcBef>
                <a:spcPts val="0"/>
              </a:spcBef>
              <a:spcAft>
                <a:spcPts val="0"/>
              </a:spcAft>
              <a:defRPr sz="40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algn="l" rtl="0">
              <a:spcBef>
                <a:spcPts val="0"/>
              </a:spcBef>
              <a:spcAft>
                <a:spcPts val="0"/>
              </a:spcAft>
              <a:defRPr sz="40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algn="l" rtl="0">
              <a:spcBef>
                <a:spcPts val="0"/>
              </a:spcBef>
              <a:spcAft>
                <a:spcPts val="0"/>
              </a:spcAft>
              <a:defRPr sz="40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algn="l" rtl="0">
              <a:spcBef>
                <a:spcPts val="0"/>
              </a:spcBef>
              <a:spcAft>
                <a:spcPts val="0"/>
              </a:spcAft>
              <a:defRPr sz="40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algn="l" rtl="0" marL="457200">
              <a:spcBef>
                <a:spcPts val="0"/>
              </a:spcBef>
              <a:spcAft>
                <a:spcPts val="0"/>
              </a:spcAft>
              <a:defRPr sz="40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algn="l" rtl="0" marL="914400">
              <a:spcBef>
                <a:spcPts val="0"/>
              </a:spcBef>
              <a:spcAft>
                <a:spcPts val="0"/>
              </a:spcAft>
              <a:defRPr sz="40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algn="l" rtl="0" marL="1371600">
              <a:spcBef>
                <a:spcPts val="0"/>
              </a:spcBef>
              <a:spcAft>
                <a:spcPts val="0"/>
              </a:spcAft>
              <a:defRPr sz="40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algn="l" rtl="0" marL="1828800">
              <a:spcBef>
                <a:spcPts val="0"/>
              </a:spcBef>
              <a:spcAft>
                <a:spcPts val="0"/>
              </a:spcAft>
              <a:defRPr sz="40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7" name="Shape 137"/>
          <p:cNvSpPr txBox="1"/>
          <p:nvPr>
            <p:ph idx="1" type="body"/>
          </p:nvPr>
        </p:nvSpPr>
        <p:spPr>
          <a:xfrm rot="5400000">
            <a:off y="-152399" x="2514599"/>
            <a:ext cy="7772400" cx="45720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 indent="-187325" marL="273050">
              <a:spcBef>
                <a:spcPts val="575"/>
              </a:spcBef>
              <a:spcAft>
                <a:spcPts val="0"/>
              </a:spcAft>
              <a:buClr>
                <a:schemeClr val="accent1"/>
              </a:buClr>
              <a:buFont typeface="Arial"/>
              <a:buChar char="•"/>
              <a:defRPr sz="26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algn="l" rtl="0" indent="-153987" marL="547688">
              <a:spcBef>
                <a:spcPts val="375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•"/>
              <a:defRPr sz="24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algn="l" rtl="0" indent="-174625" marL="822325">
              <a:spcBef>
                <a:spcPts val="375"/>
              </a:spcBef>
              <a:spcAft>
                <a:spcPts val="0"/>
              </a:spcAft>
              <a:buClr>
                <a:srgbClr val="B3B3C4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algn="l" rtl="0" indent="-173037" marL="1096963">
              <a:spcBef>
                <a:spcPts val="375"/>
              </a:spcBef>
              <a:spcAft>
                <a:spcPts val="0"/>
              </a:spcAft>
              <a:buClr>
                <a:srgbClr val="A04DA3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algn="l" rtl="0" indent="-101600" marL="1371600">
              <a:spcBef>
                <a:spcPts val="375"/>
              </a:spcBef>
              <a:spcAft>
                <a:spcPts val="0"/>
              </a:spcAft>
              <a:buClr>
                <a:srgbClr val="A04DA3"/>
              </a:buClr>
              <a:buFont typeface="Courier New"/>
              <a:buChar char="o"/>
              <a:defRPr sz="20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algn="l" rtl="0" indent="-166370" marL="1645920">
              <a:spcBef>
                <a:spcPts val="370"/>
              </a:spcBef>
              <a:buClr>
                <a:schemeClr val="accent3"/>
              </a:buClr>
              <a:buFont typeface="Arial"/>
              <a:buChar char="•"/>
              <a:defRPr baseline="0" sz="18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6pPr>
            <a:lvl7pPr algn="l" rtl="0" indent="-161289" marL="1920240">
              <a:spcBef>
                <a:spcPts val="370"/>
              </a:spcBef>
              <a:buClr>
                <a:schemeClr val="accent2"/>
              </a:buClr>
              <a:buFont typeface="Arial"/>
              <a:buChar char="•"/>
              <a:defRPr sz="18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7pPr>
            <a:lvl8pPr algn="l" rtl="0" indent="-168910" marL="2194560">
              <a:spcBef>
                <a:spcPts val="370"/>
              </a:spcBef>
              <a:buClr>
                <a:srgbClr val="CFDFD0"/>
              </a:buClr>
              <a:buFont typeface="Arial"/>
              <a:buChar char="•"/>
              <a:defRPr sz="18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8pPr>
            <a:lvl9pPr algn="l" rtl="0" indent="-163829" marL="2468880">
              <a:spcBef>
                <a:spcPts val="370"/>
              </a:spcBef>
              <a:buClr>
                <a:srgbClr val="E4EDE4"/>
              </a:buClr>
              <a:buFont typeface="Arial"/>
              <a:buChar char="•"/>
              <a:defRPr sz="18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matchingName="vertTitleAndTx" type="vertTitleAndTx">
  <p:cSld name="VERTICAL_TITLE_AND_VERTICAL_TEXT">
    <p:spTree>
      <p:nvGrpSpPr>
        <p:cNvPr id="146" name="Shape 14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47" name="Shape 147"/>
          <p:cNvSpPr txBox="1"/>
          <p:nvPr>
            <p:ph type="title"/>
          </p:nvPr>
        </p:nvSpPr>
        <p:spPr>
          <a:xfrm rot="5400000">
            <a:off y="2194563" x="4709477"/>
            <a:ext cy="2011680" cx="5851525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>
              <a:spcBef>
                <a:spcPts val="0"/>
              </a:spcBef>
              <a:spcAft>
                <a:spcPts val="0"/>
              </a:spcAft>
              <a:defRPr sz="4000">
                <a:solidFill>
                  <a:schemeClr val="dk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algn="l" rtl="0">
              <a:spcBef>
                <a:spcPts val="0"/>
              </a:spcBef>
              <a:spcAft>
                <a:spcPts val="0"/>
              </a:spcAft>
              <a:defRPr sz="40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algn="l" rtl="0">
              <a:spcBef>
                <a:spcPts val="0"/>
              </a:spcBef>
              <a:spcAft>
                <a:spcPts val="0"/>
              </a:spcAft>
              <a:defRPr sz="40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algn="l" rtl="0">
              <a:spcBef>
                <a:spcPts val="0"/>
              </a:spcBef>
              <a:spcAft>
                <a:spcPts val="0"/>
              </a:spcAft>
              <a:defRPr sz="40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algn="l" rtl="0">
              <a:spcBef>
                <a:spcPts val="0"/>
              </a:spcBef>
              <a:spcAft>
                <a:spcPts val="0"/>
              </a:spcAft>
              <a:defRPr sz="40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algn="l" rtl="0" marL="457200">
              <a:spcBef>
                <a:spcPts val="0"/>
              </a:spcBef>
              <a:spcAft>
                <a:spcPts val="0"/>
              </a:spcAft>
              <a:defRPr sz="40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algn="l" rtl="0" marL="914400">
              <a:spcBef>
                <a:spcPts val="0"/>
              </a:spcBef>
              <a:spcAft>
                <a:spcPts val="0"/>
              </a:spcAft>
              <a:defRPr sz="40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algn="l" rtl="0" marL="1371600">
              <a:spcBef>
                <a:spcPts val="0"/>
              </a:spcBef>
              <a:spcAft>
                <a:spcPts val="0"/>
              </a:spcAft>
              <a:defRPr sz="40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algn="l" rtl="0" marL="1828800">
              <a:spcBef>
                <a:spcPts val="0"/>
              </a:spcBef>
              <a:spcAft>
                <a:spcPts val="0"/>
              </a:spcAft>
              <a:defRPr sz="40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8" name="Shape 148"/>
          <p:cNvSpPr txBox="1"/>
          <p:nvPr>
            <p:ph idx="1" type="body"/>
          </p:nvPr>
        </p:nvSpPr>
        <p:spPr>
          <a:xfrm rot="5400000">
            <a:off y="419102" x="769937"/>
            <a:ext cy="5562600" cx="5851525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 indent="-187325" marL="273050">
              <a:spcBef>
                <a:spcPts val="575"/>
              </a:spcBef>
              <a:spcAft>
                <a:spcPts val="0"/>
              </a:spcAft>
              <a:buClr>
                <a:schemeClr val="accent1"/>
              </a:buClr>
              <a:buFont typeface="Arial"/>
              <a:buChar char="•"/>
              <a:defRPr sz="26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algn="l" rtl="0" indent="-153987" marL="547688">
              <a:spcBef>
                <a:spcPts val="375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•"/>
              <a:defRPr sz="24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algn="l" rtl="0" indent="-174625" marL="822325">
              <a:spcBef>
                <a:spcPts val="375"/>
              </a:spcBef>
              <a:spcAft>
                <a:spcPts val="0"/>
              </a:spcAft>
              <a:buClr>
                <a:srgbClr val="B3B3C4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algn="l" rtl="0" indent="-173037" marL="1096963">
              <a:spcBef>
                <a:spcPts val="375"/>
              </a:spcBef>
              <a:spcAft>
                <a:spcPts val="0"/>
              </a:spcAft>
              <a:buClr>
                <a:srgbClr val="A04DA3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algn="l" rtl="0" indent="-101600" marL="1371600">
              <a:spcBef>
                <a:spcPts val="375"/>
              </a:spcBef>
              <a:spcAft>
                <a:spcPts val="0"/>
              </a:spcAft>
              <a:buClr>
                <a:srgbClr val="A04DA3"/>
              </a:buClr>
              <a:buFont typeface="Courier New"/>
              <a:buChar char="o"/>
              <a:defRPr sz="20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algn="l" rtl="0" indent="-166370" marL="1645920">
              <a:spcBef>
                <a:spcPts val="370"/>
              </a:spcBef>
              <a:buClr>
                <a:schemeClr val="accent3"/>
              </a:buClr>
              <a:buFont typeface="Arial"/>
              <a:buChar char="•"/>
              <a:defRPr baseline="0" sz="18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6pPr>
            <a:lvl7pPr algn="l" rtl="0" indent="-161289" marL="1920240">
              <a:spcBef>
                <a:spcPts val="370"/>
              </a:spcBef>
              <a:buClr>
                <a:schemeClr val="accent2"/>
              </a:buClr>
              <a:buFont typeface="Arial"/>
              <a:buChar char="•"/>
              <a:defRPr sz="18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7pPr>
            <a:lvl8pPr algn="l" rtl="0" indent="-168910" marL="2194560">
              <a:spcBef>
                <a:spcPts val="370"/>
              </a:spcBef>
              <a:buClr>
                <a:srgbClr val="CFDFD0"/>
              </a:buClr>
              <a:buFont typeface="Arial"/>
              <a:buChar char="•"/>
              <a:defRPr sz="18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8pPr>
            <a:lvl9pPr algn="l" rtl="0" indent="-163829" marL="2468880">
              <a:spcBef>
                <a:spcPts val="370"/>
              </a:spcBef>
              <a:buClr>
                <a:srgbClr val="E4EDE4"/>
              </a:buClr>
              <a:buFont typeface="Arial"/>
              <a:buChar char="•"/>
              <a:defRPr sz="18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matchingName="obj" type="obj">
  <p:cSld name="OBJECT">
    <p:spTree>
      <p:nvGrpSpPr>
        <p:cNvPr id="34" name="Shape 3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5" name="Shape 35"/>
          <p:cNvSpPr txBox="1"/>
          <p:nvPr>
            <p:ph type="title"/>
          </p:nvPr>
        </p:nvSpPr>
        <p:spPr>
          <a:xfrm>
            <a:off y="274637" x="914400"/>
            <a:ext cy="1143000" cx="77724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>
              <a:spcBef>
                <a:spcPts val="0"/>
              </a:spcBef>
              <a:spcAft>
                <a:spcPts val="0"/>
              </a:spcAft>
              <a:defRPr sz="4000">
                <a:solidFill>
                  <a:schemeClr val="dk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algn="l" rtl="0">
              <a:spcBef>
                <a:spcPts val="0"/>
              </a:spcBef>
              <a:spcAft>
                <a:spcPts val="0"/>
              </a:spcAft>
              <a:defRPr sz="40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algn="l" rtl="0">
              <a:spcBef>
                <a:spcPts val="0"/>
              </a:spcBef>
              <a:spcAft>
                <a:spcPts val="0"/>
              </a:spcAft>
              <a:defRPr sz="40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algn="l" rtl="0">
              <a:spcBef>
                <a:spcPts val="0"/>
              </a:spcBef>
              <a:spcAft>
                <a:spcPts val="0"/>
              </a:spcAft>
              <a:defRPr sz="40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algn="l" rtl="0">
              <a:spcBef>
                <a:spcPts val="0"/>
              </a:spcBef>
              <a:spcAft>
                <a:spcPts val="0"/>
              </a:spcAft>
              <a:defRPr sz="40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algn="l" rtl="0" marL="457200">
              <a:spcBef>
                <a:spcPts val="0"/>
              </a:spcBef>
              <a:spcAft>
                <a:spcPts val="0"/>
              </a:spcAft>
              <a:defRPr sz="40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algn="l" rtl="0" marL="914400">
              <a:spcBef>
                <a:spcPts val="0"/>
              </a:spcBef>
              <a:spcAft>
                <a:spcPts val="0"/>
              </a:spcAft>
              <a:defRPr sz="40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algn="l" rtl="0" marL="1371600">
              <a:spcBef>
                <a:spcPts val="0"/>
              </a:spcBef>
              <a:spcAft>
                <a:spcPts val="0"/>
              </a:spcAft>
              <a:defRPr sz="40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algn="l" rtl="0" marL="1828800">
              <a:spcBef>
                <a:spcPts val="0"/>
              </a:spcBef>
              <a:spcAft>
                <a:spcPts val="0"/>
              </a:spcAft>
              <a:defRPr sz="40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6" name="Shape 36"/>
          <p:cNvSpPr txBox="1"/>
          <p:nvPr>
            <p:ph idx="1" type="body"/>
          </p:nvPr>
        </p:nvSpPr>
        <p:spPr>
          <a:xfrm>
            <a:off y="1447800" x="914400"/>
            <a:ext cy="4572000" cx="77724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 indent="-187325" marL="273050">
              <a:spcBef>
                <a:spcPts val="575"/>
              </a:spcBef>
              <a:spcAft>
                <a:spcPts val="0"/>
              </a:spcAft>
              <a:buClr>
                <a:schemeClr val="accent1"/>
              </a:buClr>
              <a:buFont typeface="Arial"/>
              <a:buChar char="•"/>
              <a:defRPr sz="26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algn="l" rtl="0" indent="-153987" marL="547688">
              <a:spcBef>
                <a:spcPts val="375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•"/>
              <a:defRPr sz="24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algn="l" rtl="0" indent="-174625" marL="822325">
              <a:spcBef>
                <a:spcPts val="375"/>
              </a:spcBef>
              <a:spcAft>
                <a:spcPts val="0"/>
              </a:spcAft>
              <a:buClr>
                <a:srgbClr val="B3B3C4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algn="l" rtl="0" indent="-173037" marL="1096963">
              <a:spcBef>
                <a:spcPts val="375"/>
              </a:spcBef>
              <a:spcAft>
                <a:spcPts val="0"/>
              </a:spcAft>
              <a:buClr>
                <a:srgbClr val="A04DA3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algn="l" rtl="0" indent="-101600" marL="1371600">
              <a:spcBef>
                <a:spcPts val="375"/>
              </a:spcBef>
              <a:spcAft>
                <a:spcPts val="0"/>
              </a:spcAft>
              <a:buClr>
                <a:srgbClr val="A04DA3"/>
              </a:buClr>
              <a:buFont typeface="Courier New"/>
              <a:buChar char="o"/>
              <a:defRPr sz="20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algn="l" rtl="0" indent="-166370" marL="1645920">
              <a:spcBef>
                <a:spcPts val="370"/>
              </a:spcBef>
              <a:buClr>
                <a:schemeClr val="accent3"/>
              </a:buClr>
              <a:buFont typeface="Arial"/>
              <a:buChar char="•"/>
              <a:defRPr baseline="0" sz="18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6pPr>
            <a:lvl7pPr algn="l" rtl="0" indent="-161289" marL="1920240">
              <a:spcBef>
                <a:spcPts val="370"/>
              </a:spcBef>
              <a:buClr>
                <a:schemeClr val="accent2"/>
              </a:buClr>
              <a:buFont typeface="Arial"/>
              <a:buChar char="•"/>
              <a:defRPr sz="18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7pPr>
            <a:lvl8pPr algn="l" rtl="0" indent="-168910" marL="2194560">
              <a:spcBef>
                <a:spcPts val="370"/>
              </a:spcBef>
              <a:buClr>
                <a:srgbClr val="CFDFD0"/>
              </a:buClr>
              <a:buFont typeface="Arial"/>
              <a:buChar char="•"/>
              <a:defRPr sz="18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8pPr>
            <a:lvl9pPr algn="l" rtl="0" indent="-163829" marL="2468880">
              <a:spcBef>
                <a:spcPts val="370"/>
              </a:spcBef>
              <a:buClr>
                <a:srgbClr val="E4EDE4"/>
              </a:buClr>
              <a:buFont typeface="Arial"/>
              <a:buChar char="•"/>
              <a:defRPr sz="18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matchingName="secHead" type="secHead">
  <p:cSld name="SECTION_HEADER">
    <p:spTree>
      <p:nvGrpSpPr>
        <p:cNvPr id="50" name="Shape 5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1" name="Shape 51"/>
          <p:cNvSpPr txBox="1"/>
          <p:nvPr>
            <p:ph type="title"/>
          </p:nvPr>
        </p:nvSpPr>
        <p:spPr>
          <a:xfrm>
            <a:off y="952500" x="722312"/>
            <a:ext cy="1362075" cx="77724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>
              <a:buFont typeface="Source Sans Pro"/>
              <a:buNone/>
              <a:defRPr b="0" cap="none" sz="4000"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/>
        </p:txBody>
      </p:sp>
      <p:sp>
        <p:nvSpPr>
          <p:cNvPr id="52" name="Shape 52"/>
          <p:cNvSpPr txBox="1"/>
          <p:nvPr>
            <p:ph idx="1" type="body"/>
          </p:nvPr>
        </p:nvSpPr>
        <p:spPr>
          <a:xfrm>
            <a:off y="2547938" x="722312"/>
            <a:ext cy="1338261" cx="77724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rtl="0" indent="0" marL="0">
              <a:buClr>
                <a:srgbClr val="888888"/>
              </a:buClr>
              <a:buFont typeface="Libre Baskerville"/>
              <a:buNone/>
              <a:defRPr sz="2400">
                <a:solidFill>
                  <a:srgbClr val="888888"/>
                </a:solidFill>
              </a:defRPr>
            </a:lvl1pPr>
            <a:lvl2pPr rtl="0">
              <a:buClr>
                <a:srgbClr val="888888"/>
              </a:buClr>
              <a:buFont typeface="Libre Baskerville"/>
              <a:buNone/>
              <a:defRPr sz="1800">
                <a:solidFill>
                  <a:srgbClr val="888888"/>
                </a:solidFill>
              </a:defRPr>
            </a:lvl2pPr>
            <a:lvl3pPr rtl="0">
              <a:buClr>
                <a:srgbClr val="888888"/>
              </a:buClr>
              <a:buFont typeface="Libre Baskerville"/>
              <a:buNone/>
              <a:defRPr sz="1600">
                <a:solidFill>
                  <a:srgbClr val="888888"/>
                </a:solidFill>
              </a:defRPr>
            </a:lvl3pPr>
            <a:lvl4pPr rtl="0">
              <a:buClr>
                <a:srgbClr val="888888"/>
              </a:buClr>
              <a:buFont typeface="Libre Baskerville"/>
              <a:buNone/>
              <a:defRPr sz="1400">
                <a:solidFill>
                  <a:srgbClr val="888888"/>
                </a:solidFill>
              </a:defRPr>
            </a:lvl4pPr>
            <a:lvl5pPr rtl="0">
              <a:buClr>
                <a:srgbClr val="888888"/>
              </a:buClr>
              <a:buFont typeface="Libre Baskerville"/>
              <a:buNone/>
              <a:defRPr sz="1400">
                <a:solidFill>
                  <a:srgbClr val="888888"/>
                </a:solidFill>
              </a:defRPr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matchingName="twoObj" type="twoObj">
  <p:cSld name="TWO_OBJECTS">
    <p:spTree>
      <p:nvGrpSpPr>
        <p:cNvPr id="61" name="Shape 6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2" name="Shape 62"/>
          <p:cNvSpPr txBox="1"/>
          <p:nvPr>
            <p:ph type="title"/>
          </p:nvPr>
        </p:nvSpPr>
        <p:spPr>
          <a:xfrm>
            <a:off y="274637" x="914400"/>
            <a:ext cy="1143000" cx="77724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>
              <a:spcBef>
                <a:spcPts val="0"/>
              </a:spcBef>
              <a:spcAft>
                <a:spcPts val="0"/>
              </a:spcAft>
              <a:defRPr sz="4000">
                <a:solidFill>
                  <a:schemeClr val="dk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algn="l" rtl="0">
              <a:spcBef>
                <a:spcPts val="0"/>
              </a:spcBef>
              <a:spcAft>
                <a:spcPts val="0"/>
              </a:spcAft>
              <a:defRPr sz="40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algn="l" rtl="0">
              <a:spcBef>
                <a:spcPts val="0"/>
              </a:spcBef>
              <a:spcAft>
                <a:spcPts val="0"/>
              </a:spcAft>
              <a:defRPr sz="40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algn="l" rtl="0">
              <a:spcBef>
                <a:spcPts val="0"/>
              </a:spcBef>
              <a:spcAft>
                <a:spcPts val="0"/>
              </a:spcAft>
              <a:defRPr sz="40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algn="l" rtl="0">
              <a:spcBef>
                <a:spcPts val="0"/>
              </a:spcBef>
              <a:spcAft>
                <a:spcPts val="0"/>
              </a:spcAft>
              <a:defRPr sz="40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algn="l" rtl="0" marL="457200">
              <a:spcBef>
                <a:spcPts val="0"/>
              </a:spcBef>
              <a:spcAft>
                <a:spcPts val="0"/>
              </a:spcAft>
              <a:defRPr sz="40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algn="l" rtl="0" marL="914400">
              <a:spcBef>
                <a:spcPts val="0"/>
              </a:spcBef>
              <a:spcAft>
                <a:spcPts val="0"/>
              </a:spcAft>
              <a:defRPr sz="40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algn="l" rtl="0" marL="1371600">
              <a:spcBef>
                <a:spcPts val="0"/>
              </a:spcBef>
              <a:spcAft>
                <a:spcPts val="0"/>
              </a:spcAft>
              <a:defRPr sz="40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algn="l" rtl="0" marL="1828800">
              <a:spcBef>
                <a:spcPts val="0"/>
              </a:spcBef>
              <a:spcAft>
                <a:spcPts val="0"/>
              </a:spcAft>
              <a:defRPr sz="40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3" name="Shape 63"/>
          <p:cNvSpPr txBox="1"/>
          <p:nvPr>
            <p:ph idx="1" type="body"/>
          </p:nvPr>
        </p:nvSpPr>
        <p:spPr>
          <a:xfrm>
            <a:off y="1447800" x="914400"/>
            <a:ext cy="4572000" cx="374904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 indent="-187325" marL="273050">
              <a:spcBef>
                <a:spcPts val="575"/>
              </a:spcBef>
              <a:spcAft>
                <a:spcPts val="0"/>
              </a:spcAft>
              <a:buClr>
                <a:schemeClr val="accent1"/>
              </a:buClr>
              <a:buFont typeface="Arial"/>
              <a:buChar char="•"/>
              <a:defRPr sz="26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algn="l" rtl="0" indent="-153987" marL="547688">
              <a:spcBef>
                <a:spcPts val="375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•"/>
              <a:defRPr sz="24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algn="l" rtl="0" indent="-174625" marL="822325">
              <a:spcBef>
                <a:spcPts val="375"/>
              </a:spcBef>
              <a:spcAft>
                <a:spcPts val="0"/>
              </a:spcAft>
              <a:buClr>
                <a:srgbClr val="B3B3C4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algn="l" rtl="0" indent="-173037" marL="1096963">
              <a:spcBef>
                <a:spcPts val="375"/>
              </a:spcBef>
              <a:spcAft>
                <a:spcPts val="0"/>
              </a:spcAft>
              <a:buClr>
                <a:srgbClr val="A04DA3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algn="l" rtl="0" indent="-101600" marL="1371600">
              <a:spcBef>
                <a:spcPts val="375"/>
              </a:spcBef>
              <a:spcAft>
                <a:spcPts val="0"/>
              </a:spcAft>
              <a:buClr>
                <a:srgbClr val="A04DA3"/>
              </a:buClr>
              <a:buFont typeface="Courier New"/>
              <a:buChar char="o"/>
              <a:defRPr sz="20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algn="l" rtl="0" indent="-166370" marL="1645920">
              <a:spcBef>
                <a:spcPts val="370"/>
              </a:spcBef>
              <a:buClr>
                <a:schemeClr val="accent3"/>
              </a:buClr>
              <a:buFont typeface="Arial"/>
              <a:buChar char="•"/>
              <a:defRPr baseline="0" sz="18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6pPr>
            <a:lvl7pPr algn="l" rtl="0" indent="-161289" marL="1920240">
              <a:spcBef>
                <a:spcPts val="370"/>
              </a:spcBef>
              <a:buClr>
                <a:schemeClr val="accent2"/>
              </a:buClr>
              <a:buFont typeface="Arial"/>
              <a:buChar char="•"/>
              <a:defRPr sz="18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7pPr>
            <a:lvl8pPr algn="l" rtl="0" indent="-168910" marL="2194560">
              <a:spcBef>
                <a:spcPts val="370"/>
              </a:spcBef>
              <a:buClr>
                <a:srgbClr val="CFDFD0"/>
              </a:buClr>
              <a:buFont typeface="Arial"/>
              <a:buChar char="•"/>
              <a:defRPr sz="18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8pPr>
            <a:lvl9pPr algn="l" rtl="0" indent="-163829" marL="2468880">
              <a:spcBef>
                <a:spcPts val="370"/>
              </a:spcBef>
              <a:buClr>
                <a:srgbClr val="E4EDE4"/>
              </a:buClr>
              <a:buFont typeface="Arial"/>
              <a:buChar char="•"/>
              <a:defRPr sz="18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9pPr>
          </a:lstStyle>
          <a:p/>
        </p:txBody>
      </p:sp>
      <p:sp>
        <p:nvSpPr>
          <p:cNvPr id="64" name="Shape 64"/>
          <p:cNvSpPr txBox="1"/>
          <p:nvPr>
            <p:ph idx="2" type="body"/>
          </p:nvPr>
        </p:nvSpPr>
        <p:spPr>
          <a:xfrm>
            <a:off y="1447800" x="4933950"/>
            <a:ext cy="4572000" cx="374904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 indent="-187325" marL="273050">
              <a:spcBef>
                <a:spcPts val="575"/>
              </a:spcBef>
              <a:spcAft>
                <a:spcPts val="0"/>
              </a:spcAft>
              <a:buClr>
                <a:schemeClr val="accent1"/>
              </a:buClr>
              <a:buFont typeface="Arial"/>
              <a:buChar char="•"/>
              <a:defRPr sz="26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algn="l" rtl="0" indent="-153987" marL="547688">
              <a:spcBef>
                <a:spcPts val="375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•"/>
              <a:defRPr sz="24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algn="l" rtl="0" indent="-174625" marL="822325">
              <a:spcBef>
                <a:spcPts val="375"/>
              </a:spcBef>
              <a:spcAft>
                <a:spcPts val="0"/>
              </a:spcAft>
              <a:buClr>
                <a:srgbClr val="B3B3C4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algn="l" rtl="0" indent="-173037" marL="1096963">
              <a:spcBef>
                <a:spcPts val="375"/>
              </a:spcBef>
              <a:spcAft>
                <a:spcPts val="0"/>
              </a:spcAft>
              <a:buClr>
                <a:srgbClr val="A04DA3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algn="l" rtl="0" indent="-101600" marL="1371600">
              <a:spcBef>
                <a:spcPts val="375"/>
              </a:spcBef>
              <a:spcAft>
                <a:spcPts val="0"/>
              </a:spcAft>
              <a:buClr>
                <a:srgbClr val="A04DA3"/>
              </a:buClr>
              <a:buFont typeface="Courier New"/>
              <a:buChar char="o"/>
              <a:defRPr sz="20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algn="l" rtl="0" indent="-166370" marL="1645920">
              <a:spcBef>
                <a:spcPts val="370"/>
              </a:spcBef>
              <a:buClr>
                <a:schemeClr val="accent3"/>
              </a:buClr>
              <a:buFont typeface="Arial"/>
              <a:buChar char="•"/>
              <a:defRPr baseline="0" sz="18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6pPr>
            <a:lvl7pPr algn="l" rtl="0" indent="-161289" marL="1920240">
              <a:spcBef>
                <a:spcPts val="370"/>
              </a:spcBef>
              <a:buClr>
                <a:schemeClr val="accent2"/>
              </a:buClr>
              <a:buFont typeface="Arial"/>
              <a:buChar char="•"/>
              <a:defRPr sz="18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7pPr>
            <a:lvl8pPr algn="l" rtl="0" indent="-168910" marL="2194560">
              <a:spcBef>
                <a:spcPts val="370"/>
              </a:spcBef>
              <a:buClr>
                <a:srgbClr val="CFDFD0"/>
              </a:buClr>
              <a:buFont typeface="Arial"/>
              <a:buChar char="•"/>
              <a:defRPr sz="18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8pPr>
            <a:lvl9pPr algn="l" rtl="0" indent="-163829" marL="2468880">
              <a:spcBef>
                <a:spcPts val="370"/>
              </a:spcBef>
              <a:buClr>
                <a:srgbClr val="E4EDE4"/>
              </a:buClr>
              <a:buFont typeface="Arial"/>
              <a:buChar char="•"/>
              <a:defRPr sz="18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matchingName="twoTxTwoObj" type="twoTxTwoObj">
  <p:cSld name="TWO_OBJECTS_WITH_TEXT">
    <p:spTree>
      <p:nvGrpSpPr>
        <p:cNvPr id="73" name="Shape 7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74" name="Shape 74"/>
          <p:cNvSpPr txBox="1"/>
          <p:nvPr>
            <p:ph type="title"/>
          </p:nvPr>
        </p:nvSpPr>
        <p:spPr>
          <a:xfrm>
            <a:off y="273050" x="914400"/>
            <a:ext cy="1143000" cx="77724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rtl="0"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/>
        </p:txBody>
      </p:sp>
      <p:sp>
        <p:nvSpPr>
          <p:cNvPr id="75" name="Shape 75"/>
          <p:cNvSpPr txBox="1"/>
          <p:nvPr>
            <p:ph idx="1" type="body"/>
          </p:nvPr>
        </p:nvSpPr>
        <p:spPr>
          <a:xfrm>
            <a:off y="1447800" x="914400"/>
            <a:ext cy="762000" cx="37338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 rtl="0" indent="0" marL="0">
              <a:buClr>
                <a:schemeClr val="accent1"/>
              </a:buClr>
              <a:buFont typeface="Source Sans Pro"/>
              <a:buNone/>
              <a:defRPr b="1" sz="2400">
                <a:solidFill>
                  <a:schemeClr val="accen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rtl="0">
              <a:buFont typeface="Libre Baskerville"/>
              <a:buNone/>
              <a:defRPr b="1" sz="2000"/>
            </a:lvl2pPr>
            <a:lvl3pPr rtl="0">
              <a:buFont typeface="Libre Baskerville"/>
              <a:buNone/>
              <a:defRPr b="1" sz="1800"/>
            </a:lvl3pPr>
            <a:lvl4pPr rtl="0">
              <a:buFont typeface="Libre Baskerville"/>
              <a:buNone/>
              <a:defRPr b="1" sz="1600"/>
            </a:lvl4pPr>
            <a:lvl5pPr rtl="0">
              <a:buFont typeface="Libre Baskerville"/>
              <a:buNone/>
              <a:defRPr b="1" sz="1600"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/>
        </p:txBody>
      </p:sp>
      <p:sp>
        <p:nvSpPr>
          <p:cNvPr id="76" name="Shape 76"/>
          <p:cNvSpPr txBox="1"/>
          <p:nvPr>
            <p:ph idx="2" type="body"/>
          </p:nvPr>
        </p:nvSpPr>
        <p:spPr>
          <a:xfrm>
            <a:off y="1447800" x="4953000"/>
            <a:ext cy="762000" cx="37338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 rtl="0" indent="0" marL="0">
              <a:buClr>
                <a:schemeClr val="accent1"/>
              </a:buClr>
              <a:buFont typeface="Source Sans Pro"/>
              <a:buNone/>
              <a:defRPr b="1" sz="2400">
                <a:solidFill>
                  <a:schemeClr val="accen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rtl="0">
              <a:buFont typeface="Libre Baskerville"/>
              <a:buNone/>
              <a:defRPr b="1" sz="2000"/>
            </a:lvl2pPr>
            <a:lvl3pPr rtl="0">
              <a:buFont typeface="Libre Baskerville"/>
              <a:buNone/>
              <a:defRPr b="1" sz="1800"/>
            </a:lvl3pPr>
            <a:lvl4pPr rtl="0">
              <a:buFont typeface="Libre Baskerville"/>
              <a:buNone/>
              <a:defRPr b="1" sz="1600"/>
            </a:lvl4pPr>
            <a:lvl5pPr rtl="0">
              <a:buFont typeface="Libre Baskerville"/>
              <a:buNone/>
              <a:defRPr b="1" sz="1600"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/>
        </p:txBody>
      </p:sp>
      <p:sp>
        <p:nvSpPr>
          <p:cNvPr id="77" name="Shape 77"/>
          <p:cNvSpPr txBox="1"/>
          <p:nvPr>
            <p:ph idx="3" type="body"/>
          </p:nvPr>
        </p:nvSpPr>
        <p:spPr>
          <a:xfrm>
            <a:off y="2247900" x="914400"/>
            <a:ext cy="3886200" cx="37338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 indent="-187325" marL="273050">
              <a:spcBef>
                <a:spcPts val="575"/>
              </a:spcBef>
              <a:spcAft>
                <a:spcPts val="0"/>
              </a:spcAft>
              <a:buClr>
                <a:schemeClr val="accent1"/>
              </a:buClr>
              <a:buFont typeface="Arial"/>
              <a:buChar char="•"/>
              <a:defRPr sz="26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algn="l" rtl="0" indent="-153987" marL="547688">
              <a:spcBef>
                <a:spcPts val="375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•"/>
              <a:defRPr sz="24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algn="l" rtl="0" indent="-174625" marL="822325">
              <a:spcBef>
                <a:spcPts val="375"/>
              </a:spcBef>
              <a:spcAft>
                <a:spcPts val="0"/>
              </a:spcAft>
              <a:buClr>
                <a:srgbClr val="B3B3C4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algn="l" rtl="0" indent="-173037" marL="1096963">
              <a:spcBef>
                <a:spcPts val="375"/>
              </a:spcBef>
              <a:spcAft>
                <a:spcPts val="0"/>
              </a:spcAft>
              <a:buClr>
                <a:srgbClr val="A04DA3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algn="l" rtl="0" indent="-101600" marL="1371600">
              <a:spcBef>
                <a:spcPts val="375"/>
              </a:spcBef>
              <a:spcAft>
                <a:spcPts val="0"/>
              </a:spcAft>
              <a:buClr>
                <a:srgbClr val="A04DA3"/>
              </a:buClr>
              <a:buFont typeface="Courier New"/>
              <a:buChar char="o"/>
              <a:defRPr sz="20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algn="l" rtl="0" indent="-166370" marL="1645920">
              <a:spcBef>
                <a:spcPts val="370"/>
              </a:spcBef>
              <a:buClr>
                <a:schemeClr val="accent3"/>
              </a:buClr>
              <a:buFont typeface="Arial"/>
              <a:buChar char="•"/>
              <a:defRPr baseline="0" sz="18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6pPr>
            <a:lvl7pPr algn="l" rtl="0" indent="-161289" marL="1920240">
              <a:spcBef>
                <a:spcPts val="370"/>
              </a:spcBef>
              <a:buClr>
                <a:schemeClr val="accent2"/>
              </a:buClr>
              <a:buFont typeface="Arial"/>
              <a:buChar char="•"/>
              <a:defRPr sz="18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7pPr>
            <a:lvl8pPr algn="l" rtl="0" indent="-168910" marL="2194560">
              <a:spcBef>
                <a:spcPts val="370"/>
              </a:spcBef>
              <a:buClr>
                <a:srgbClr val="CFDFD0"/>
              </a:buClr>
              <a:buFont typeface="Arial"/>
              <a:buChar char="•"/>
              <a:defRPr sz="18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8pPr>
            <a:lvl9pPr algn="l" rtl="0" indent="-163829" marL="2468880">
              <a:spcBef>
                <a:spcPts val="370"/>
              </a:spcBef>
              <a:buClr>
                <a:srgbClr val="E4EDE4"/>
              </a:buClr>
              <a:buFont typeface="Arial"/>
              <a:buChar char="•"/>
              <a:defRPr sz="18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9pPr>
          </a:lstStyle>
          <a:p/>
        </p:txBody>
      </p:sp>
      <p:sp>
        <p:nvSpPr>
          <p:cNvPr id="78" name="Shape 78"/>
          <p:cNvSpPr txBox="1"/>
          <p:nvPr>
            <p:ph idx="4" type="body"/>
          </p:nvPr>
        </p:nvSpPr>
        <p:spPr>
          <a:xfrm>
            <a:off y="2247900" x="4953000"/>
            <a:ext cy="3886200" cx="37338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 indent="-187325" marL="273050">
              <a:spcBef>
                <a:spcPts val="575"/>
              </a:spcBef>
              <a:spcAft>
                <a:spcPts val="0"/>
              </a:spcAft>
              <a:buClr>
                <a:schemeClr val="accent1"/>
              </a:buClr>
              <a:buFont typeface="Arial"/>
              <a:buChar char="•"/>
              <a:defRPr sz="26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algn="l" rtl="0" indent="-153987" marL="547688">
              <a:spcBef>
                <a:spcPts val="375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•"/>
              <a:defRPr sz="24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algn="l" rtl="0" indent="-174625" marL="822325">
              <a:spcBef>
                <a:spcPts val="375"/>
              </a:spcBef>
              <a:spcAft>
                <a:spcPts val="0"/>
              </a:spcAft>
              <a:buClr>
                <a:srgbClr val="B3B3C4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algn="l" rtl="0" indent="-173037" marL="1096963">
              <a:spcBef>
                <a:spcPts val="375"/>
              </a:spcBef>
              <a:spcAft>
                <a:spcPts val="0"/>
              </a:spcAft>
              <a:buClr>
                <a:srgbClr val="A04DA3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algn="l" rtl="0" indent="-101600" marL="1371600">
              <a:spcBef>
                <a:spcPts val="375"/>
              </a:spcBef>
              <a:spcAft>
                <a:spcPts val="0"/>
              </a:spcAft>
              <a:buClr>
                <a:srgbClr val="A04DA3"/>
              </a:buClr>
              <a:buFont typeface="Courier New"/>
              <a:buChar char="o"/>
              <a:defRPr sz="20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algn="l" rtl="0" indent="-166370" marL="1645920">
              <a:spcBef>
                <a:spcPts val="370"/>
              </a:spcBef>
              <a:buClr>
                <a:schemeClr val="accent3"/>
              </a:buClr>
              <a:buFont typeface="Arial"/>
              <a:buChar char="•"/>
              <a:defRPr baseline="0" sz="18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6pPr>
            <a:lvl7pPr algn="l" rtl="0" indent="-161289" marL="1920240">
              <a:spcBef>
                <a:spcPts val="370"/>
              </a:spcBef>
              <a:buClr>
                <a:schemeClr val="accent2"/>
              </a:buClr>
              <a:buFont typeface="Arial"/>
              <a:buChar char="•"/>
              <a:defRPr sz="18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7pPr>
            <a:lvl8pPr algn="l" rtl="0" indent="-168910" marL="2194560">
              <a:spcBef>
                <a:spcPts val="370"/>
              </a:spcBef>
              <a:buClr>
                <a:srgbClr val="CFDFD0"/>
              </a:buClr>
              <a:buFont typeface="Arial"/>
              <a:buChar char="•"/>
              <a:defRPr sz="18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8pPr>
            <a:lvl9pPr algn="l" rtl="0" indent="-163829" marL="2468880">
              <a:spcBef>
                <a:spcPts val="370"/>
              </a:spcBef>
              <a:buClr>
                <a:srgbClr val="E4EDE4"/>
              </a:buClr>
              <a:buFont typeface="Arial"/>
              <a:buChar char="•"/>
              <a:defRPr sz="18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matchingName="titleOnly" type="titleOnly">
  <p:cSld name="TITLE_ONLY">
    <p:spTree>
      <p:nvGrpSpPr>
        <p:cNvPr id="87" name="Shape 8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88" name="Shape 88"/>
          <p:cNvSpPr txBox="1"/>
          <p:nvPr>
            <p:ph type="title"/>
          </p:nvPr>
        </p:nvSpPr>
        <p:spPr>
          <a:xfrm>
            <a:off y="274637" x="914400"/>
            <a:ext cy="1143000" cx="77724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>
              <a:spcBef>
                <a:spcPts val="0"/>
              </a:spcBef>
              <a:spcAft>
                <a:spcPts val="0"/>
              </a:spcAft>
              <a:defRPr sz="4000">
                <a:solidFill>
                  <a:schemeClr val="dk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algn="l" rtl="0">
              <a:spcBef>
                <a:spcPts val="0"/>
              </a:spcBef>
              <a:spcAft>
                <a:spcPts val="0"/>
              </a:spcAft>
              <a:defRPr sz="40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algn="l" rtl="0">
              <a:spcBef>
                <a:spcPts val="0"/>
              </a:spcBef>
              <a:spcAft>
                <a:spcPts val="0"/>
              </a:spcAft>
              <a:defRPr sz="40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algn="l" rtl="0">
              <a:spcBef>
                <a:spcPts val="0"/>
              </a:spcBef>
              <a:spcAft>
                <a:spcPts val="0"/>
              </a:spcAft>
              <a:defRPr sz="40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algn="l" rtl="0">
              <a:spcBef>
                <a:spcPts val="0"/>
              </a:spcBef>
              <a:spcAft>
                <a:spcPts val="0"/>
              </a:spcAft>
              <a:defRPr sz="40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algn="l" rtl="0" marL="457200">
              <a:spcBef>
                <a:spcPts val="0"/>
              </a:spcBef>
              <a:spcAft>
                <a:spcPts val="0"/>
              </a:spcAft>
              <a:defRPr sz="40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algn="l" rtl="0" marL="914400">
              <a:spcBef>
                <a:spcPts val="0"/>
              </a:spcBef>
              <a:spcAft>
                <a:spcPts val="0"/>
              </a:spcAft>
              <a:defRPr sz="40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algn="l" rtl="0" marL="1371600">
              <a:spcBef>
                <a:spcPts val="0"/>
              </a:spcBef>
              <a:spcAft>
                <a:spcPts val="0"/>
              </a:spcAft>
              <a:defRPr sz="40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algn="l" rtl="0" marL="1828800">
              <a:spcBef>
                <a:spcPts val="0"/>
              </a:spcBef>
              <a:spcAft>
                <a:spcPts val="0"/>
              </a:spcAft>
              <a:defRPr sz="40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matchingName="blank" type="blank">
  <p:cSld name="BLANK">
    <p:spTree>
      <p:nvGrpSpPr>
        <p:cNvPr id="97" name="Shape 97"/>
        <p:cNvGrpSpPr/>
        <p:nvPr/>
      </p:nvGrpSpPr>
      <p:grpSpPr>
        <a:xfrm>
          <a:off y="0" x="0"/>
          <a:ext cy="0" cx="0"/>
          <a:chOff y="0" x="0"/>
          <a:chExt cy="0" cx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matchingName="objTx" type="objTx">
  <p:cSld name="OBJECT_WITH_CAPTION_TEXT">
    <p:spTree>
      <p:nvGrpSpPr>
        <p:cNvPr id="108" name="Shape 10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09" name="Shape 109"/>
          <p:cNvSpPr txBox="1"/>
          <p:nvPr>
            <p:ph type="title"/>
          </p:nvPr>
        </p:nvSpPr>
        <p:spPr>
          <a:xfrm>
            <a:off y="273050" x="914400"/>
            <a:ext cy="1143000" cx="77724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>
              <a:buFont typeface="Source Sans Pro"/>
              <a:buNone/>
              <a:defRPr b="0" sz="4000"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/>
        </p:txBody>
      </p:sp>
      <p:sp>
        <p:nvSpPr>
          <p:cNvPr id="110" name="Shape 110"/>
          <p:cNvSpPr txBox="1"/>
          <p:nvPr>
            <p:ph idx="1" type="body"/>
          </p:nvPr>
        </p:nvSpPr>
        <p:spPr>
          <a:xfrm>
            <a:off y="1600200" x="914400"/>
            <a:ext cy="4495800" cx="19049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rtl="0" indent="0" marL="0">
              <a:buFont typeface="Libre Baskerville"/>
              <a:buNone/>
              <a:defRPr sz="1800"/>
            </a:lvl1pPr>
            <a:lvl2pPr rtl="0">
              <a:buFont typeface="Libre Baskerville"/>
              <a:buNone/>
              <a:defRPr sz="1200"/>
            </a:lvl2pPr>
            <a:lvl3pPr rtl="0">
              <a:buFont typeface="Libre Baskerville"/>
              <a:buNone/>
              <a:defRPr sz="1000"/>
            </a:lvl3pPr>
            <a:lvl4pPr rtl="0">
              <a:buFont typeface="Libre Baskerville"/>
              <a:buNone/>
              <a:defRPr sz="900"/>
            </a:lvl4pPr>
            <a:lvl5pPr rtl="0">
              <a:buFont typeface="Libre Baskerville"/>
              <a:buNone/>
              <a:defRPr sz="900"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/>
        </p:txBody>
      </p:sp>
      <p:sp>
        <p:nvSpPr>
          <p:cNvPr id="111" name="Shape 111"/>
          <p:cNvSpPr txBox="1"/>
          <p:nvPr>
            <p:ph idx="2" type="body"/>
          </p:nvPr>
        </p:nvSpPr>
        <p:spPr>
          <a:xfrm>
            <a:off y="1600200" x="2971800"/>
            <a:ext cy="4495800" cx="57149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 indent="-187325" marL="273050">
              <a:spcBef>
                <a:spcPts val="575"/>
              </a:spcBef>
              <a:spcAft>
                <a:spcPts val="0"/>
              </a:spcAft>
              <a:buClr>
                <a:schemeClr val="accent1"/>
              </a:buClr>
              <a:buFont typeface="Arial"/>
              <a:buChar char="•"/>
              <a:defRPr sz="26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algn="l" rtl="0" indent="-153987" marL="547688">
              <a:spcBef>
                <a:spcPts val="375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•"/>
              <a:defRPr sz="24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algn="l" rtl="0" indent="-174625" marL="822325">
              <a:spcBef>
                <a:spcPts val="375"/>
              </a:spcBef>
              <a:spcAft>
                <a:spcPts val="0"/>
              </a:spcAft>
              <a:buClr>
                <a:srgbClr val="B3B3C4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algn="l" rtl="0" indent="-173037" marL="1096963">
              <a:spcBef>
                <a:spcPts val="375"/>
              </a:spcBef>
              <a:spcAft>
                <a:spcPts val="0"/>
              </a:spcAft>
              <a:buClr>
                <a:srgbClr val="A04DA3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algn="l" rtl="0" indent="-101600" marL="1371600">
              <a:spcBef>
                <a:spcPts val="375"/>
              </a:spcBef>
              <a:spcAft>
                <a:spcPts val="0"/>
              </a:spcAft>
              <a:buClr>
                <a:srgbClr val="A04DA3"/>
              </a:buClr>
              <a:buFont typeface="Courier New"/>
              <a:buChar char="o"/>
              <a:defRPr sz="20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algn="l" rtl="0" indent="-166370" marL="1645920">
              <a:spcBef>
                <a:spcPts val="370"/>
              </a:spcBef>
              <a:buClr>
                <a:schemeClr val="accent3"/>
              </a:buClr>
              <a:buFont typeface="Arial"/>
              <a:buChar char="•"/>
              <a:defRPr baseline="0" sz="18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6pPr>
            <a:lvl7pPr algn="l" rtl="0" indent="-161289" marL="1920240">
              <a:spcBef>
                <a:spcPts val="370"/>
              </a:spcBef>
              <a:buClr>
                <a:schemeClr val="accent2"/>
              </a:buClr>
              <a:buFont typeface="Arial"/>
              <a:buChar char="•"/>
              <a:defRPr sz="18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7pPr>
            <a:lvl8pPr algn="l" rtl="0" indent="-168910" marL="2194560">
              <a:spcBef>
                <a:spcPts val="370"/>
              </a:spcBef>
              <a:buClr>
                <a:srgbClr val="CFDFD0"/>
              </a:buClr>
              <a:buFont typeface="Arial"/>
              <a:buChar char="•"/>
              <a:defRPr sz="18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8pPr>
            <a:lvl9pPr algn="l" rtl="0" indent="-163829" marL="2468880">
              <a:spcBef>
                <a:spcPts val="370"/>
              </a:spcBef>
              <a:buClr>
                <a:srgbClr val="E4EDE4"/>
              </a:buClr>
              <a:buFont typeface="Arial"/>
              <a:buChar char="•"/>
              <a:defRPr sz="18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matchingName="picTx" type="picTx">
  <p:cSld name="PICTURE_WITH_CAPTION_TEXT">
    <p:spTree>
      <p:nvGrpSpPr>
        <p:cNvPr id="123" name="Shape 12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24" name="Shape 124"/>
          <p:cNvSpPr txBox="1"/>
          <p:nvPr>
            <p:ph type="title"/>
          </p:nvPr>
        </p:nvSpPr>
        <p:spPr>
          <a:xfrm>
            <a:off y="4900550" x="914400"/>
            <a:ext cy="522288" cx="73152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ctr" anchorCtr="0"/>
          <a:lstStyle>
            <a:lvl1pPr algn="l" rtl="0">
              <a:buFont typeface="Source Sans Pro"/>
              <a:buNone/>
              <a:defRPr b="0" sz="2800"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/>
        </p:txBody>
      </p:sp>
      <p:sp>
        <p:nvSpPr>
          <p:cNvPr id="125" name="Shape 125"/>
          <p:cNvSpPr txBox="1"/>
          <p:nvPr>
            <p:ph idx="1" type="body"/>
          </p:nvPr>
        </p:nvSpPr>
        <p:spPr>
          <a:xfrm>
            <a:off y="5445825" x="914400"/>
            <a:ext cy="685799" cx="73152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rtl="0" indent="0" marL="0">
              <a:buFont typeface="Libre Baskerville"/>
              <a:buNone/>
              <a:defRPr sz="1600"/>
            </a:lvl1pPr>
            <a:lvl2pPr rtl="0">
              <a:defRPr sz="1200"/>
            </a:lvl2pPr>
            <a:lvl3pPr rtl="0">
              <a:defRPr sz="1000"/>
            </a:lvl3pPr>
            <a:lvl4pPr rtl="0">
              <a:defRPr sz="900"/>
            </a:lvl4pPr>
            <a:lvl5pPr rtl="0">
              <a:defRPr sz="900"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/>
        </p:txBody>
      </p:sp>
      <p:sp>
        <p:nvSpPr>
          <p:cNvPr id="126" name="Shape 126"/>
          <p:cNvSpPr/>
          <p:nvPr>
            <p:ph idx="2" type="pic"/>
          </p:nvPr>
        </p:nvSpPr>
        <p:spPr>
          <a:xfrm>
            <a:off y="66675" x="68308"/>
            <a:ext cy="4581524" cx="9001873"/>
          </a:xfrm>
          <a:prstGeom prst="round2SameRect">
            <a:avLst>
              <a:gd fmla="val 7101" name="adj1"/>
              <a:gd fmla="val 0" name="adj2"/>
            </a:avLst>
          </a:prstGeom>
          <a:solidFill>
            <a:schemeClr val="lt2"/>
          </a:solidFill>
          <a:ln w="9525" cap="flat">
            <a:solidFill>
              <a:schemeClr val="dk1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91425" rIns="91425" lIns="91425" tIns="91425" anchor="t" anchorCtr="0"/>
          <a:lstStyle>
            <a:lvl1pPr algn="r" rtl="0" marR="0" indent="0" marL="0">
              <a:buClr>
                <a:srgbClr val="424456"/>
              </a:buClr>
              <a:buFont typeface="Cambria"/>
              <a:buNone/>
              <a:defRPr strike="noStrike" u="none" b="0" cap="none" baseline="0" sz="3200" i="0">
                <a:solidFill>
                  <a:srgbClr val="424456"/>
                </a:solidFill>
                <a:latin typeface="Cambria"/>
                <a:ea typeface="Cambria"/>
                <a:cs typeface="Cambria"/>
                <a:sym typeface="Cambria"/>
              </a:defRPr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Target="../theme/theme3.xml" Type="http://schemas.openxmlformats.org/officeDocument/2006/relationships/theme" Id="rId1"/></Relationships>
</file>

<file path=ppt/slideMasters/_rels/slideMaster10.xml.rels><?xml version="1.0" encoding="UTF-8" standalone="yes"?><Relationships xmlns="http://schemas.openxmlformats.org/package/2006/relationships"><Relationship Target="../theme/theme7.xml" Type="http://schemas.openxmlformats.org/officeDocument/2006/relationships/theme" Id="rId2"/><Relationship Target="../slideLayouts/slideLayout9.xml" Type="http://schemas.openxmlformats.org/officeDocument/2006/relationships/slideLayout" Id="rId1"/></Relationships>
</file>

<file path=ppt/slideMasters/_rels/slideMaster11.xml.rels><?xml version="1.0" encoding="UTF-8" standalone="yes"?><Relationships xmlns="http://schemas.openxmlformats.org/package/2006/relationships"><Relationship Target="../theme/theme6.xml" Type="http://schemas.openxmlformats.org/officeDocument/2006/relationships/theme" Id="rId2"/><Relationship Target="../slideLayouts/slideLayout10.xml" Type="http://schemas.openxmlformats.org/officeDocument/2006/relationships/slideLayout" Id="rId1"/></Relationships>
</file>

<file path=ppt/slideMasters/_rels/slideMaster12.xml.rels><?xml version="1.0" encoding="UTF-8" standalone="yes"?><Relationships xmlns="http://schemas.openxmlformats.org/package/2006/relationships"><Relationship Target="../theme/theme1.xml" Type="http://schemas.openxmlformats.org/officeDocument/2006/relationships/theme" Id="rId2"/><Relationship Target="../slideLayouts/slideLayout11.xml" Type="http://schemas.openxmlformats.org/officeDocument/2006/relationships/slideLayout" Id="rId1"/></Relationships>
</file>

<file path=ppt/slideMasters/_rels/slideMaster2.xml.rels><?xml version="1.0" encoding="UTF-8" standalone="yes"?><Relationships xmlns="http://schemas.openxmlformats.org/package/2006/relationships"><Relationship Target="../slideLayouts/slideLayout1.xml" Type="http://schemas.openxmlformats.org/officeDocument/2006/relationships/slideLayout" Id="rId2"/><Relationship Target="../media/image03.jpg" Type="http://schemas.openxmlformats.org/officeDocument/2006/relationships/image" Id="rId1"/><Relationship Target="../theme/theme2.xml" Type="http://schemas.openxmlformats.org/officeDocument/2006/relationships/theme" Id="rId3"/></Relationships>
</file>

<file path=ppt/slideMasters/_rels/slideMaster3.xml.rels><?xml version="1.0" encoding="UTF-8" standalone="yes"?><Relationships xmlns="http://schemas.openxmlformats.org/package/2006/relationships"><Relationship Target="../theme/theme13.xml" Type="http://schemas.openxmlformats.org/officeDocument/2006/relationships/theme" Id="rId2"/><Relationship Target="../slideLayouts/slideLayout2.xml" Type="http://schemas.openxmlformats.org/officeDocument/2006/relationships/slideLayout" Id="rId1"/></Relationships>
</file>

<file path=ppt/slideMasters/_rels/slideMaster4.xml.rels><?xml version="1.0" encoding="UTF-8" standalone="yes"?><Relationships xmlns="http://schemas.openxmlformats.org/package/2006/relationships"><Relationship Target="../media/image10.png" Type="http://schemas.openxmlformats.org/officeDocument/2006/relationships/image" Id="rId2"/><Relationship Target="../media/image03.jpg" Type="http://schemas.openxmlformats.org/officeDocument/2006/relationships/image" Id="rId1"/><Relationship Target="../theme/theme14.xml" Type="http://schemas.openxmlformats.org/officeDocument/2006/relationships/theme" Id="rId4"/><Relationship Target="../slideLayouts/slideLayout3.xml" Type="http://schemas.openxmlformats.org/officeDocument/2006/relationships/slideLayout" Id="rId3"/></Relationships>
</file>

<file path=ppt/slideMasters/_rels/slideMaster5.xml.rels><?xml version="1.0" encoding="UTF-8" standalone="yes"?><Relationships xmlns="http://schemas.openxmlformats.org/package/2006/relationships"><Relationship Target="../theme/theme8.xml" Type="http://schemas.openxmlformats.org/officeDocument/2006/relationships/theme" Id="rId2"/><Relationship Target="../slideLayouts/slideLayout4.xml" Type="http://schemas.openxmlformats.org/officeDocument/2006/relationships/slideLayout" Id="rId1"/></Relationships>
</file>

<file path=ppt/slideMasters/_rels/slideMaster6.xml.rels><?xml version="1.0" encoding="UTF-8" standalone="yes"?><Relationships xmlns="http://schemas.openxmlformats.org/package/2006/relationships"><Relationship Target="../theme/theme10.xml" Type="http://schemas.openxmlformats.org/officeDocument/2006/relationships/theme" Id="rId2"/><Relationship Target="../slideLayouts/slideLayout5.xml" Type="http://schemas.openxmlformats.org/officeDocument/2006/relationships/slideLayout" Id="rId1"/></Relationships>
</file>

<file path=ppt/slideMasters/_rels/slideMaster7.xml.rels><?xml version="1.0" encoding="UTF-8" standalone="yes"?><Relationships xmlns="http://schemas.openxmlformats.org/package/2006/relationships"><Relationship Target="../theme/theme5.xml" Type="http://schemas.openxmlformats.org/officeDocument/2006/relationships/theme" Id="rId2"/><Relationship Target="../slideLayouts/slideLayout6.xml" Type="http://schemas.openxmlformats.org/officeDocument/2006/relationships/slideLayout" Id="rId1"/></Relationships>
</file>

<file path=ppt/slideMasters/_rels/slideMaster8.xml.rels><?xml version="1.0" encoding="UTF-8" standalone="yes"?><Relationships xmlns="http://schemas.openxmlformats.org/package/2006/relationships"><Relationship Target="../theme/theme4.xml" Type="http://schemas.openxmlformats.org/officeDocument/2006/relationships/theme" Id="rId2"/><Relationship Target="../slideLayouts/slideLayout7.xml" Type="http://schemas.openxmlformats.org/officeDocument/2006/relationships/slideLayout" Id="rId1"/></Relationships>
</file>

<file path=ppt/slideMasters/_rels/slideMaster9.xml.rels><?xml version="1.0" encoding="UTF-8" standalone="yes"?><Relationships xmlns="http://schemas.openxmlformats.org/package/2006/relationships"><Relationship Target="../theme/theme11.xml" Type="http://schemas.openxmlformats.org/officeDocument/2006/relationships/theme" Id="rId2"/><Relationship Target="../slideLayouts/slideLayout8.xml" Type="http://schemas.openxmlformats.org/officeDocument/2006/relationships/slideLayout" Id="rId1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4" name="Shape 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" name="Shape 5"/>
          <p:cNvSpPr txBox="1"/>
          <p:nvPr/>
        </p:nvSpPr>
        <p:spPr>
          <a:xfrm>
            <a:off y="0" x="0"/>
            <a:ext cy="6858000" cx="9144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/>
        </p:txBody>
      </p:sp>
      <p:sp>
        <p:nvSpPr>
          <p:cNvPr id="6" name="Shape 6"/>
          <p:cNvSpPr/>
          <p:nvPr/>
        </p:nvSpPr>
        <p:spPr>
          <a:xfrm>
            <a:off y="69850" x="63500"/>
            <a:ext cy="6692899" cx="9013825"/>
          </a:xfrm>
          <a:prstGeom prst="roundRect">
            <a:avLst>
              <a:gd fmla="val 1065" name="adj"/>
            </a:avLst>
          </a:prstGeom>
          <a:solidFill>
            <a:schemeClr val="lt1"/>
          </a:solidFill>
          <a:ln w="9525" cap="sq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  <p:txBody>
          <a:bodyPr bIns="45700" rIns="91425" lIns="91425" tIns="45700" anchor="ctr" anchorCtr="0">
            <a:noAutofit/>
          </a:bodyPr>
          <a:lstStyle/>
          <a:p/>
        </p:txBody>
      </p:sp>
      <p:sp>
        <p:nvSpPr>
          <p:cNvPr id="7" name="Shape 7"/>
          <p:cNvSpPr txBox="1"/>
          <p:nvPr>
            <p:ph type="title"/>
          </p:nvPr>
        </p:nvSpPr>
        <p:spPr>
          <a:xfrm>
            <a:off y="274637" x="914400"/>
            <a:ext cy="1143000" cx="77724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 algn="l" rtl="0" marR="0" indent="0" marL="0">
              <a:spcBef>
                <a:spcPts val="0"/>
              </a:spcBef>
              <a:spcAft>
                <a:spcPts val="0"/>
              </a:spcAft>
              <a:defRPr strike="noStrike" u="none" b="0" cap="none" baseline="0" sz="4000" i="0">
                <a:solidFill>
                  <a:schemeClr val="dk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algn="l" rtl="0" marR="0" indent="0" marL="0">
              <a:spcBef>
                <a:spcPts val="0"/>
              </a:spcBef>
              <a:spcAft>
                <a:spcPts val="0"/>
              </a:spcAft>
              <a:defRPr strike="noStrike" u="none" b="0" cap="none" baseline="0" sz="4000" i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algn="l" rtl="0" marR="0" indent="0" marL="0">
              <a:spcBef>
                <a:spcPts val="0"/>
              </a:spcBef>
              <a:spcAft>
                <a:spcPts val="0"/>
              </a:spcAft>
              <a:defRPr strike="noStrike" u="none" b="0" cap="none" baseline="0" sz="4000" i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algn="l" rtl="0" marR="0" indent="0" marL="0">
              <a:spcBef>
                <a:spcPts val="0"/>
              </a:spcBef>
              <a:spcAft>
                <a:spcPts val="0"/>
              </a:spcAft>
              <a:defRPr strike="noStrike" u="none" b="0" cap="none" baseline="0" sz="4000" i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algn="l" rtl="0" marR="0" indent="0" marL="0">
              <a:spcBef>
                <a:spcPts val="0"/>
              </a:spcBef>
              <a:spcAft>
                <a:spcPts val="0"/>
              </a:spcAft>
              <a:defRPr strike="noStrike" u="none" b="0" cap="none" baseline="0" sz="4000" i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algn="l" rtl="0" marR="0" indent="0" marL="457200">
              <a:spcBef>
                <a:spcPts val="0"/>
              </a:spcBef>
              <a:spcAft>
                <a:spcPts val="0"/>
              </a:spcAft>
              <a:defRPr strike="noStrike" u="none" b="0" cap="none" baseline="0" sz="4000" i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algn="l" rtl="0" marR="0" indent="0" marL="914400">
              <a:spcBef>
                <a:spcPts val="0"/>
              </a:spcBef>
              <a:spcAft>
                <a:spcPts val="0"/>
              </a:spcAft>
              <a:defRPr strike="noStrike" u="none" b="0" cap="none" baseline="0" sz="4000" i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algn="l" rtl="0" marR="0" indent="0" marL="1371600">
              <a:spcBef>
                <a:spcPts val="0"/>
              </a:spcBef>
              <a:spcAft>
                <a:spcPts val="0"/>
              </a:spcAft>
              <a:defRPr strike="noStrike" u="none" b="0" cap="none" baseline="0" sz="4000" i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algn="l" rtl="0" marR="0" indent="0" marL="1828800">
              <a:spcBef>
                <a:spcPts val="0"/>
              </a:spcBef>
              <a:spcAft>
                <a:spcPts val="0"/>
              </a:spcAft>
              <a:defRPr strike="noStrike" u="none" b="0" cap="none" baseline="0" sz="4000" i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Shape 8"/>
          <p:cNvSpPr txBox="1"/>
          <p:nvPr>
            <p:ph idx="1" type="body"/>
          </p:nvPr>
        </p:nvSpPr>
        <p:spPr>
          <a:xfrm>
            <a:off y="1447800" x="914400"/>
            <a:ext cy="4572000" cx="77724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 marR="0" indent="-187325" marL="273050">
              <a:spcBef>
                <a:spcPts val="575"/>
              </a:spcBef>
              <a:spcAft>
                <a:spcPts val="0"/>
              </a:spcAft>
              <a:buClr>
                <a:schemeClr val="accent1"/>
              </a:buClr>
              <a:buFont typeface="Arial"/>
              <a:buChar char="•"/>
              <a:defRPr strike="noStrike" u="none" b="0" cap="none" baseline="0" sz="2600" i="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algn="l" rtl="0" marR="0" indent="-153987" marL="547688">
              <a:spcBef>
                <a:spcPts val="375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•"/>
              <a:defRPr strike="noStrike" u="none" b="0" cap="none" baseline="0" sz="2400" i="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algn="l" rtl="0" marR="0" indent="-174625" marL="822325">
              <a:spcBef>
                <a:spcPts val="375"/>
              </a:spcBef>
              <a:spcAft>
                <a:spcPts val="0"/>
              </a:spcAft>
              <a:buClr>
                <a:srgbClr val="B3B3C4"/>
              </a:buClr>
              <a:buFont typeface="Arial"/>
              <a:buChar char="•"/>
              <a:defRPr strike="noStrike" u="none" b="0" cap="none" baseline="0" sz="2000" i="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algn="l" rtl="0" marR="0" indent="-173037" marL="1096963">
              <a:spcBef>
                <a:spcPts val="375"/>
              </a:spcBef>
              <a:spcAft>
                <a:spcPts val="0"/>
              </a:spcAft>
              <a:buClr>
                <a:srgbClr val="A04DA3"/>
              </a:buClr>
              <a:buFont typeface="Arial"/>
              <a:buChar char="•"/>
              <a:defRPr strike="noStrike" u="none" b="0" cap="none" baseline="0" sz="2000" i="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algn="l" rtl="0" marR="0" indent="-101600" marL="1371600">
              <a:spcBef>
                <a:spcPts val="375"/>
              </a:spcBef>
              <a:spcAft>
                <a:spcPts val="0"/>
              </a:spcAft>
              <a:buClr>
                <a:srgbClr val="A04DA3"/>
              </a:buClr>
              <a:buFont typeface="Courier New"/>
              <a:buChar char="o"/>
              <a:defRPr strike="noStrike" u="none" b="0" cap="none" baseline="0" sz="2000" i="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algn="l" rtl="0" marR="0" indent="-166370" marL="1645920">
              <a:spcBef>
                <a:spcPts val="370"/>
              </a:spcBef>
              <a:buClr>
                <a:schemeClr val="accent3"/>
              </a:buClr>
              <a:buFont typeface="Arial"/>
              <a:buChar char="•"/>
              <a:defRPr strike="noStrike" u="none" b="0" cap="none" baseline="0" sz="1800" i="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6pPr>
            <a:lvl7pPr algn="l" rtl="0" marR="0" indent="-161289" marL="1920240">
              <a:spcBef>
                <a:spcPts val="370"/>
              </a:spcBef>
              <a:buClr>
                <a:schemeClr val="accent2"/>
              </a:buClr>
              <a:buFont typeface="Arial"/>
              <a:buChar char="•"/>
              <a:defRPr strike="noStrike" u="none" b="0" cap="none" baseline="0" sz="1800" i="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7pPr>
            <a:lvl8pPr algn="l" rtl="0" marR="0" indent="-168910" marL="2194560">
              <a:spcBef>
                <a:spcPts val="370"/>
              </a:spcBef>
              <a:buClr>
                <a:srgbClr val="CFDFD0"/>
              </a:buClr>
              <a:buFont typeface="Arial"/>
              <a:buChar char="•"/>
              <a:defRPr strike="noStrike" u="none" b="0" cap="none" baseline="0" sz="1800" i="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8pPr>
            <a:lvl9pPr algn="l" rtl="0" marR="0" indent="-163829" marL="2468880">
              <a:spcBef>
                <a:spcPts val="370"/>
              </a:spcBef>
              <a:buClr>
                <a:srgbClr val="E4EDE4"/>
              </a:buClr>
              <a:buFont typeface="Arial"/>
              <a:buChar char="•"/>
              <a:defRPr strike="noStrike" u="none" b="0" cap="none" baseline="0" sz="1800" i="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9pPr>
          </a:lstStyle>
          <a:p/>
        </p:txBody>
      </p:sp>
      <p:sp>
        <p:nvSpPr>
          <p:cNvPr id="9" name="Shape 9"/>
          <p:cNvSpPr txBox="1"/>
          <p:nvPr>
            <p:ph idx="10" type="dt"/>
          </p:nvPr>
        </p:nvSpPr>
        <p:spPr>
          <a:xfrm>
            <a:off y="6191250" x="6172200"/>
            <a:ext cy="476249" cx="24765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ctr" anchorCtr="0"/>
          <a:lstStyle>
            <a:lvl1pPr algn="r" rtl="0" marR="0" indent="0" marL="0">
              <a:defRPr strike="noStrike" u="none" b="0" cap="none" baseline="0" sz="1400" i="0">
                <a:solidFill>
                  <a:srgbClr val="424456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/>
        </p:txBody>
      </p:sp>
      <p:sp>
        <p:nvSpPr>
          <p:cNvPr id="10" name="Shape 10"/>
          <p:cNvSpPr txBox="1"/>
          <p:nvPr>
            <p:ph idx="11" type="ftr"/>
          </p:nvPr>
        </p:nvSpPr>
        <p:spPr>
          <a:xfrm>
            <a:off y="6172200" x="914400"/>
            <a:ext cy="457200" cx="39623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ctr" anchorCtr="0"/>
          <a:lstStyle>
            <a:lvl1pPr algn="l" rtl="0" marR="0" indent="0" marL="0">
              <a:defRPr strike="noStrike" u="none" b="0" cap="none" baseline="0" sz="1800" i="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algn="l" rtl="0" marR="0" indent="0" marL="457200">
              <a:defRPr strike="noStrike" u="none" b="0" cap="none" baseline="0" sz="1800" i="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algn="l" rtl="0" marR="0" indent="0" marL="914400">
              <a:defRPr strike="noStrike" u="none" b="0" cap="none" baseline="0" sz="1800" i="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algn="l" rtl="0" marR="0" indent="0" marL="1371600">
              <a:defRPr strike="noStrike" u="none" b="0" cap="none" baseline="0" sz="1800" i="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algn="l" rtl="0" marR="0" indent="0" marL="1828800">
              <a:defRPr strike="noStrike" u="none" b="0" cap="none" baseline="0" sz="1800" i="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algn="l" rtl="0" marR="0" indent="0" marL="2286000">
              <a:defRPr strike="noStrike" u="none" b="0" cap="none" baseline="0" sz="1800" i="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6pPr>
            <a:lvl7pPr algn="l" rtl="0" marR="0" indent="0" marL="2743200">
              <a:defRPr strike="noStrike" u="none" b="0" cap="none" baseline="0" sz="1800" i="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7pPr>
            <a:lvl8pPr algn="l" rtl="0" marR="0" indent="0" marL="3200400">
              <a:defRPr strike="noStrike" u="none" b="0" cap="none" baseline="0" sz="1800" i="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8pPr>
            <a:lvl9pPr algn="l" rtl="0" marR="0" indent="0" marL="3657600">
              <a:defRPr strike="noStrike" u="none" b="0" cap="none" baseline="0" sz="1800" i="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9pPr>
          </a:lstStyle>
          <a:p/>
        </p:txBody>
      </p:sp>
      <p:sp>
        <p:nvSpPr>
          <p:cNvPr id="11" name="Shape 11"/>
          <p:cNvSpPr txBox="1"/>
          <p:nvPr>
            <p:ph idx="12" type="sldNum"/>
          </p:nvPr>
        </p:nvSpPr>
        <p:spPr>
          <a:xfrm>
            <a:off y="6210300" x="146050"/>
            <a:ext cy="457200" cx="457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bIns="91425" rIns="91425" lIns="91425" tIns="91425" anchor="ctr" anchorCtr="1"/>
          <a:lstStyle>
            <a:lvl1pPr algn="ctr" rtl="0" marR="0" indent="0" marL="0">
              <a:defRPr strike="noStrike" u="none" b="0" cap="none" baseline="0" sz="1400" i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/>
        </p:txBody>
      </p:sp>
    </p:spTree>
  </p:cSld>
  <p:clrMap accent2="accent2" accent3="accent3" accent4="accent4" accent5="accent5" accent6="accent6" hlink="hlink" tx2="lt2" tx1="dk1" bg2="dk2" bg1="lt1" folHlink="folHlink" accent1="accent1"/>
  <p:sldLayoutIdLst/>
  <p:txStyles>
    <p:title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112" name="Shape 11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13" name="Shape 113"/>
          <p:cNvSpPr txBox="1"/>
          <p:nvPr/>
        </p:nvSpPr>
        <p:spPr>
          <a:xfrm>
            <a:off y="0" x="0"/>
            <a:ext cy="6858000" cx="9144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/>
        </p:txBody>
      </p:sp>
      <p:sp>
        <p:nvSpPr>
          <p:cNvPr id="114" name="Shape 114"/>
          <p:cNvSpPr/>
          <p:nvPr/>
        </p:nvSpPr>
        <p:spPr>
          <a:xfrm>
            <a:off y="69850" x="63500"/>
            <a:ext cy="6692899" cx="9013825"/>
          </a:xfrm>
          <a:prstGeom prst="roundRect">
            <a:avLst>
              <a:gd fmla="val 1065" name="adj"/>
            </a:avLst>
          </a:prstGeom>
          <a:solidFill>
            <a:schemeClr val="lt1"/>
          </a:solidFill>
          <a:ln w="9525" cap="sq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  <p:txBody>
          <a:bodyPr bIns="45700" rIns="91425" lIns="91425" tIns="45700" anchor="ctr" anchorCtr="0">
            <a:noAutofit/>
          </a:bodyPr>
          <a:lstStyle/>
          <a:p/>
        </p:txBody>
      </p:sp>
      <p:sp>
        <p:nvSpPr>
          <p:cNvPr id="115" name="Shape 115"/>
          <p:cNvSpPr txBox="1"/>
          <p:nvPr/>
        </p:nvSpPr>
        <p:spPr>
          <a:xfrm rot="10800000" flipH="1">
            <a:off y="4683125" x="68261"/>
            <a:ext cy="92074" cx="900747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/>
        </p:txBody>
      </p:sp>
      <p:sp>
        <p:nvSpPr>
          <p:cNvPr id="116" name="Shape 116"/>
          <p:cNvSpPr txBox="1"/>
          <p:nvPr/>
        </p:nvSpPr>
        <p:spPr>
          <a:xfrm>
            <a:off y="4649787" x="68261"/>
            <a:ext cy="46036" cx="9007475"/>
          </a:xfrm>
          <a:prstGeom prst="rect">
            <a:avLst/>
          </a:prstGeom>
          <a:solidFill>
            <a:srgbClr val="BCCEBD"/>
          </a:soli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/>
        </p:txBody>
      </p:sp>
      <p:sp>
        <p:nvSpPr>
          <p:cNvPr id="117" name="Shape 117"/>
          <p:cNvSpPr txBox="1"/>
          <p:nvPr/>
        </p:nvSpPr>
        <p:spPr>
          <a:xfrm>
            <a:off y="4773612" x="68261"/>
            <a:ext cy="47625" cx="9007475"/>
          </a:xfrm>
          <a:prstGeom prst="rect">
            <a:avLst/>
          </a:prstGeom>
          <a:solidFill>
            <a:srgbClr val="CEC597"/>
          </a:soli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/>
        </p:txBody>
      </p:sp>
      <p:sp>
        <p:nvSpPr>
          <p:cNvPr id="118" name="Shape 118"/>
          <p:cNvSpPr txBox="1"/>
          <p:nvPr>
            <p:ph type="title"/>
          </p:nvPr>
        </p:nvSpPr>
        <p:spPr>
          <a:xfrm>
            <a:off y="274637" x="914400"/>
            <a:ext cy="1143000" cx="77724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 algn="l" rtl="0" marR="0" indent="0" marL="0">
              <a:spcBef>
                <a:spcPts val="0"/>
              </a:spcBef>
              <a:spcAft>
                <a:spcPts val="0"/>
              </a:spcAft>
              <a:defRPr strike="noStrike" u="none" b="0" cap="none" baseline="0" sz="4000" i="0">
                <a:solidFill>
                  <a:schemeClr val="dk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algn="l" rtl="0" marR="0" indent="0" marL="0">
              <a:spcBef>
                <a:spcPts val="0"/>
              </a:spcBef>
              <a:spcAft>
                <a:spcPts val="0"/>
              </a:spcAft>
              <a:defRPr strike="noStrike" u="none" b="0" cap="none" baseline="0" sz="4000" i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algn="l" rtl="0" marR="0" indent="0" marL="0">
              <a:spcBef>
                <a:spcPts val="0"/>
              </a:spcBef>
              <a:spcAft>
                <a:spcPts val="0"/>
              </a:spcAft>
              <a:defRPr strike="noStrike" u="none" b="0" cap="none" baseline="0" sz="4000" i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algn="l" rtl="0" marR="0" indent="0" marL="0">
              <a:spcBef>
                <a:spcPts val="0"/>
              </a:spcBef>
              <a:spcAft>
                <a:spcPts val="0"/>
              </a:spcAft>
              <a:defRPr strike="noStrike" u="none" b="0" cap="none" baseline="0" sz="4000" i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algn="l" rtl="0" marR="0" indent="0" marL="0">
              <a:spcBef>
                <a:spcPts val="0"/>
              </a:spcBef>
              <a:spcAft>
                <a:spcPts val="0"/>
              </a:spcAft>
              <a:defRPr strike="noStrike" u="none" b="0" cap="none" baseline="0" sz="4000" i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algn="l" rtl="0" marR="0" indent="0" marL="457200">
              <a:spcBef>
                <a:spcPts val="0"/>
              </a:spcBef>
              <a:spcAft>
                <a:spcPts val="0"/>
              </a:spcAft>
              <a:defRPr strike="noStrike" u="none" b="0" cap="none" baseline="0" sz="4000" i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algn="l" rtl="0" marR="0" indent="0" marL="914400">
              <a:spcBef>
                <a:spcPts val="0"/>
              </a:spcBef>
              <a:spcAft>
                <a:spcPts val="0"/>
              </a:spcAft>
              <a:defRPr strike="noStrike" u="none" b="0" cap="none" baseline="0" sz="4000" i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algn="l" rtl="0" marR="0" indent="0" marL="1371600">
              <a:spcBef>
                <a:spcPts val="0"/>
              </a:spcBef>
              <a:spcAft>
                <a:spcPts val="0"/>
              </a:spcAft>
              <a:defRPr strike="noStrike" u="none" b="0" cap="none" baseline="0" sz="4000" i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algn="l" rtl="0" marR="0" indent="0" marL="1828800">
              <a:spcBef>
                <a:spcPts val="0"/>
              </a:spcBef>
              <a:spcAft>
                <a:spcPts val="0"/>
              </a:spcAft>
              <a:defRPr strike="noStrike" u="none" b="0" cap="none" baseline="0" sz="4000" i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19" name="Shape 119"/>
          <p:cNvSpPr txBox="1"/>
          <p:nvPr>
            <p:ph idx="1" type="body"/>
          </p:nvPr>
        </p:nvSpPr>
        <p:spPr>
          <a:xfrm>
            <a:off y="1447800" x="914400"/>
            <a:ext cy="4572000" cx="77724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 marR="0" indent="-187325" marL="273050">
              <a:spcBef>
                <a:spcPts val="575"/>
              </a:spcBef>
              <a:spcAft>
                <a:spcPts val="0"/>
              </a:spcAft>
              <a:buClr>
                <a:schemeClr val="accent1"/>
              </a:buClr>
              <a:buFont typeface="Arial"/>
              <a:buChar char="•"/>
              <a:defRPr strike="noStrike" u="none" b="0" cap="none" baseline="0" sz="2600" i="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algn="l" rtl="0" marR="0" indent="-153987" marL="547688">
              <a:spcBef>
                <a:spcPts val="375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•"/>
              <a:defRPr strike="noStrike" u="none" b="0" cap="none" baseline="0" sz="2400" i="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algn="l" rtl="0" marR="0" indent="-174625" marL="822325">
              <a:spcBef>
                <a:spcPts val="375"/>
              </a:spcBef>
              <a:spcAft>
                <a:spcPts val="0"/>
              </a:spcAft>
              <a:buClr>
                <a:srgbClr val="B3B3C4"/>
              </a:buClr>
              <a:buFont typeface="Arial"/>
              <a:buChar char="•"/>
              <a:defRPr strike="noStrike" u="none" b="0" cap="none" baseline="0" sz="2000" i="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algn="l" rtl="0" marR="0" indent="-173037" marL="1096963">
              <a:spcBef>
                <a:spcPts val="375"/>
              </a:spcBef>
              <a:spcAft>
                <a:spcPts val="0"/>
              </a:spcAft>
              <a:buClr>
                <a:srgbClr val="A04DA3"/>
              </a:buClr>
              <a:buFont typeface="Arial"/>
              <a:buChar char="•"/>
              <a:defRPr strike="noStrike" u="none" b="0" cap="none" baseline="0" sz="2000" i="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algn="l" rtl="0" marR="0" indent="-101600" marL="1371600">
              <a:spcBef>
                <a:spcPts val="375"/>
              </a:spcBef>
              <a:spcAft>
                <a:spcPts val="0"/>
              </a:spcAft>
              <a:buClr>
                <a:srgbClr val="A04DA3"/>
              </a:buClr>
              <a:buFont typeface="Courier New"/>
              <a:buChar char="o"/>
              <a:defRPr strike="noStrike" u="none" b="0" cap="none" baseline="0" sz="2000" i="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algn="l" rtl="0" marR="0" indent="-166370" marL="1645920">
              <a:spcBef>
                <a:spcPts val="370"/>
              </a:spcBef>
              <a:buClr>
                <a:schemeClr val="accent3"/>
              </a:buClr>
              <a:buFont typeface="Arial"/>
              <a:buChar char="•"/>
              <a:defRPr strike="noStrike" u="none" b="0" cap="none" baseline="0" sz="1800" i="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6pPr>
            <a:lvl7pPr algn="l" rtl="0" marR="0" indent="-161289" marL="1920240">
              <a:spcBef>
                <a:spcPts val="370"/>
              </a:spcBef>
              <a:buClr>
                <a:schemeClr val="accent2"/>
              </a:buClr>
              <a:buFont typeface="Arial"/>
              <a:buChar char="•"/>
              <a:defRPr strike="noStrike" u="none" b="0" cap="none" baseline="0" sz="1800" i="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7pPr>
            <a:lvl8pPr algn="l" rtl="0" marR="0" indent="-168910" marL="2194560">
              <a:spcBef>
                <a:spcPts val="370"/>
              </a:spcBef>
              <a:buClr>
                <a:srgbClr val="CFDFD0"/>
              </a:buClr>
              <a:buFont typeface="Arial"/>
              <a:buChar char="•"/>
              <a:defRPr strike="noStrike" u="none" b="0" cap="none" baseline="0" sz="1800" i="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8pPr>
            <a:lvl9pPr algn="l" rtl="0" marR="0" indent="-163829" marL="2468880">
              <a:spcBef>
                <a:spcPts val="370"/>
              </a:spcBef>
              <a:buClr>
                <a:srgbClr val="E4EDE4"/>
              </a:buClr>
              <a:buFont typeface="Arial"/>
              <a:buChar char="•"/>
              <a:defRPr strike="noStrike" u="none" b="0" cap="none" baseline="0" sz="1800" i="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9pPr>
          </a:lstStyle>
          <a:p/>
        </p:txBody>
      </p:sp>
      <p:sp>
        <p:nvSpPr>
          <p:cNvPr id="120" name="Shape 120"/>
          <p:cNvSpPr txBox="1"/>
          <p:nvPr>
            <p:ph idx="10" type="dt"/>
          </p:nvPr>
        </p:nvSpPr>
        <p:spPr>
          <a:xfrm>
            <a:off y="6191250" x="6172200"/>
            <a:ext cy="476249" cx="24765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ctr" anchorCtr="0"/>
          <a:lstStyle>
            <a:lvl1pPr algn="r" rtl="0" marR="0" indent="0" marL="0">
              <a:defRPr strike="noStrike" u="none" b="0" cap="none" baseline="0" sz="1400" i="0">
                <a:solidFill>
                  <a:srgbClr val="424456"/>
                </a:solidFill>
                <a:latin typeface="Cambria"/>
                <a:ea typeface="Cambria"/>
                <a:cs typeface="Cambria"/>
                <a:sym typeface="Cambria"/>
              </a:defRPr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/>
        </p:txBody>
      </p:sp>
      <p:sp>
        <p:nvSpPr>
          <p:cNvPr id="121" name="Shape 121"/>
          <p:cNvSpPr txBox="1"/>
          <p:nvPr>
            <p:ph idx="11" type="ftr"/>
          </p:nvPr>
        </p:nvSpPr>
        <p:spPr>
          <a:xfrm>
            <a:off y="6172200" x="914400"/>
            <a:ext cy="457200" cx="38862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ctr" anchorCtr="0"/>
          <a:lstStyle>
            <a:lvl1pPr algn="l" rtl="0" marR="0" indent="0" marL="0">
              <a:defRPr strike="noStrike" u="none" b="0" cap="none" baseline="0" sz="1800" i="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algn="l" rtl="0" marR="0" indent="0" marL="457200">
              <a:defRPr strike="noStrike" u="none" b="0" cap="none" baseline="0" sz="1800" i="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algn="l" rtl="0" marR="0" indent="0" marL="914400">
              <a:defRPr strike="noStrike" u="none" b="0" cap="none" baseline="0" sz="1800" i="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algn="l" rtl="0" marR="0" indent="0" marL="1371600">
              <a:defRPr strike="noStrike" u="none" b="0" cap="none" baseline="0" sz="1800" i="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algn="l" rtl="0" marR="0" indent="0" marL="1828800">
              <a:defRPr strike="noStrike" u="none" b="0" cap="none" baseline="0" sz="1800" i="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algn="l" rtl="0" marR="0" indent="0" marL="2286000">
              <a:defRPr strike="noStrike" u="none" b="0" cap="none" baseline="0" sz="1800" i="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6pPr>
            <a:lvl7pPr algn="l" rtl="0" marR="0" indent="0" marL="2743200">
              <a:defRPr strike="noStrike" u="none" b="0" cap="none" baseline="0" sz="1800" i="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7pPr>
            <a:lvl8pPr algn="l" rtl="0" marR="0" indent="0" marL="3200400">
              <a:defRPr strike="noStrike" u="none" b="0" cap="none" baseline="0" sz="1800" i="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8pPr>
            <a:lvl9pPr algn="l" rtl="0" marR="0" indent="0" marL="3657600">
              <a:defRPr strike="noStrike" u="none" b="0" cap="none" baseline="0" sz="1800" i="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9pPr>
          </a:lstStyle>
          <a:p/>
        </p:txBody>
      </p:sp>
      <p:sp>
        <p:nvSpPr>
          <p:cNvPr id="122" name="Shape 122"/>
          <p:cNvSpPr txBox="1"/>
          <p:nvPr>
            <p:ph idx="12" type="sldNum"/>
          </p:nvPr>
        </p:nvSpPr>
        <p:spPr>
          <a:xfrm>
            <a:off y="6208712" x="146050"/>
            <a:ext cy="457200" cx="457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bIns="91425" rIns="91425" lIns="91425" tIns="91425" anchor="ctr" anchorCtr="1"/>
          <a:lstStyle>
            <a:lvl1pPr algn="ctr" rtl="0" marR="0" indent="0" marL="0">
              <a:defRPr strike="noStrike" u="none" b="0" cap="none" baseline="0" sz="1400" i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/>
        </p:txBody>
      </p:sp>
    </p:spTree>
  </p:cSld>
  <p:clrMap accent2="accent2" accent3="accent3" accent4="accent4" accent5="accent5" accent6="accent6" hlink="hlink" tx2="lt2" tx1="dk1" bg2="dk2" bg1="lt1" folHlink="folHlink" accent1="accent1"/>
  <p:sldLayoutIdLst>
    <p:sldLayoutId id="2147483656" r:id="rId1"/>
  </p:sldLayoutIdLst>
  <p:txStyles>
    <p:title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127" name="Shape 12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28" name="Shape 128"/>
          <p:cNvSpPr txBox="1"/>
          <p:nvPr/>
        </p:nvSpPr>
        <p:spPr>
          <a:xfrm>
            <a:off y="0" x="0"/>
            <a:ext cy="6858000" cx="9144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/>
        </p:txBody>
      </p:sp>
      <p:sp>
        <p:nvSpPr>
          <p:cNvPr id="129" name="Shape 129"/>
          <p:cNvSpPr/>
          <p:nvPr/>
        </p:nvSpPr>
        <p:spPr>
          <a:xfrm>
            <a:off y="69850" x="63500"/>
            <a:ext cy="6692899" cx="9013825"/>
          </a:xfrm>
          <a:prstGeom prst="roundRect">
            <a:avLst>
              <a:gd fmla="val 1065" name="adj"/>
            </a:avLst>
          </a:prstGeom>
          <a:solidFill>
            <a:schemeClr val="lt1"/>
          </a:solidFill>
          <a:ln w="9525" cap="sq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  <p:txBody>
          <a:bodyPr bIns="45700" rIns="91425" lIns="91425" tIns="45700" anchor="ctr" anchorCtr="0">
            <a:noAutofit/>
          </a:bodyPr>
          <a:lstStyle/>
          <a:p/>
        </p:txBody>
      </p:sp>
      <p:sp>
        <p:nvSpPr>
          <p:cNvPr id="130" name="Shape 130"/>
          <p:cNvSpPr txBox="1"/>
          <p:nvPr>
            <p:ph type="title"/>
          </p:nvPr>
        </p:nvSpPr>
        <p:spPr>
          <a:xfrm>
            <a:off y="274637" x="914400"/>
            <a:ext cy="1143000" cx="77724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 algn="l" rtl="0" marR="0" indent="0" marL="0">
              <a:spcBef>
                <a:spcPts val="0"/>
              </a:spcBef>
              <a:spcAft>
                <a:spcPts val="0"/>
              </a:spcAft>
              <a:defRPr strike="noStrike" u="none" b="0" cap="none" baseline="0" sz="4000" i="0">
                <a:solidFill>
                  <a:schemeClr val="dk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algn="l" rtl="0" marR="0" indent="0" marL="0">
              <a:spcBef>
                <a:spcPts val="0"/>
              </a:spcBef>
              <a:spcAft>
                <a:spcPts val="0"/>
              </a:spcAft>
              <a:defRPr strike="noStrike" u="none" b="0" cap="none" baseline="0" sz="4000" i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algn="l" rtl="0" marR="0" indent="0" marL="0">
              <a:spcBef>
                <a:spcPts val="0"/>
              </a:spcBef>
              <a:spcAft>
                <a:spcPts val="0"/>
              </a:spcAft>
              <a:defRPr strike="noStrike" u="none" b="0" cap="none" baseline="0" sz="4000" i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algn="l" rtl="0" marR="0" indent="0" marL="0">
              <a:spcBef>
                <a:spcPts val="0"/>
              </a:spcBef>
              <a:spcAft>
                <a:spcPts val="0"/>
              </a:spcAft>
              <a:defRPr strike="noStrike" u="none" b="0" cap="none" baseline="0" sz="4000" i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algn="l" rtl="0" marR="0" indent="0" marL="0">
              <a:spcBef>
                <a:spcPts val="0"/>
              </a:spcBef>
              <a:spcAft>
                <a:spcPts val="0"/>
              </a:spcAft>
              <a:defRPr strike="noStrike" u="none" b="0" cap="none" baseline="0" sz="4000" i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algn="l" rtl="0" marR="0" indent="0" marL="457200">
              <a:spcBef>
                <a:spcPts val="0"/>
              </a:spcBef>
              <a:spcAft>
                <a:spcPts val="0"/>
              </a:spcAft>
              <a:defRPr strike="noStrike" u="none" b="0" cap="none" baseline="0" sz="4000" i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algn="l" rtl="0" marR="0" indent="0" marL="914400">
              <a:spcBef>
                <a:spcPts val="0"/>
              </a:spcBef>
              <a:spcAft>
                <a:spcPts val="0"/>
              </a:spcAft>
              <a:defRPr strike="noStrike" u="none" b="0" cap="none" baseline="0" sz="4000" i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algn="l" rtl="0" marR="0" indent="0" marL="1371600">
              <a:spcBef>
                <a:spcPts val="0"/>
              </a:spcBef>
              <a:spcAft>
                <a:spcPts val="0"/>
              </a:spcAft>
              <a:defRPr strike="noStrike" u="none" b="0" cap="none" baseline="0" sz="4000" i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algn="l" rtl="0" marR="0" indent="0" marL="1828800">
              <a:spcBef>
                <a:spcPts val="0"/>
              </a:spcBef>
              <a:spcAft>
                <a:spcPts val="0"/>
              </a:spcAft>
              <a:defRPr strike="noStrike" u="none" b="0" cap="none" baseline="0" sz="4000" i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1" name="Shape 131"/>
          <p:cNvSpPr txBox="1"/>
          <p:nvPr>
            <p:ph idx="1" type="body"/>
          </p:nvPr>
        </p:nvSpPr>
        <p:spPr>
          <a:xfrm>
            <a:off y="1447800" x="914400"/>
            <a:ext cy="4572000" cx="77724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 marR="0" indent="-187325" marL="273050">
              <a:spcBef>
                <a:spcPts val="575"/>
              </a:spcBef>
              <a:spcAft>
                <a:spcPts val="0"/>
              </a:spcAft>
              <a:buClr>
                <a:schemeClr val="accent1"/>
              </a:buClr>
              <a:buFont typeface="Arial"/>
              <a:buChar char="•"/>
              <a:defRPr strike="noStrike" u="none" b="0" cap="none" baseline="0" sz="2600" i="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algn="l" rtl="0" marR="0" indent="-153987" marL="547688">
              <a:spcBef>
                <a:spcPts val="375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•"/>
              <a:defRPr strike="noStrike" u="none" b="0" cap="none" baseline="0" sz="2400" i="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algn="l" rtl="0" marR="0" indent="-174625" marL="822325">
              <a:spcBef>
                <a:spcPts val="375"/>
              </a:spcBef>
              <a:spcAft>
                <a:spcPts val="0"/>
              </a:spcAft>
              <a:buClr>
                <a:srgbClr val="B3B3C4"/>
              </a:buClr>
              <a:buFont typeface="Arial"/>
              <a:buChar char="•"/>
              <a:defRPr strike="noStrike" u="none" b="0" cap="none" baseline="0" sz="2000" i="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algn="l" rtl="0" marR="0" indent="-173037" marL="1096963">
              <a:spcBef>
                <a:spcPts val="375"/>
              </a:spcBef>
              <a:spcAft>
                <a:spcPts val="0"/>
              </a:spcAft>
              <a:buClr>
                <a:srgbClr val="A04DA3"/>
              </a:buClr>
              <a:buFont typeface="Arial"/>
              <a:buChar char="•"/>
              <a:defRPr strike="noStrike" u="none" b="0" cap="none" baseline="0" sz="2000" i="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algn="l" rtl="0" marR="0" indent="-101600" marL="1371600">
              <a:spcBef>
                <a:spcPts val="375"/>
              </a:spcBef>
              <a:spcAft>
                <a:spcPts val="0"/>
              </a:spcAft>
              <a:buClr>
                <a:srgbClr val="A04DA3"/>
              </a:buClr>
              <a:buFont typeface="Courier New"/>
              <a:buChar char="o"/>
              <a:defRPr strike="noStrike" u="none" b="0" cap="none" baseline="0" sz="2000" i="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algn="l" rtl="0" marR="0" indent="-166370" marL="1645920">
              <a:spcBef>
                <a:spcPts val="370"/>
              </a:spcBef>
              <a:buClr>
                <a:schemeClr val="accent3"/>
              </a:buClr>
              <a:buFont typeface="Arial"/>
              <a:buChar char="•"/>
              <a:defRPr strike="noStrike" u="none" b="0" cap="none" baseline="0" sz="1800" i="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6pPr>
            <a:lvl7pPr algn="l" rtl="0" marR="0" indent="-161289" marL="1920240">
              <a:spcBef>
                <a:spcPts val="370"/>
              </a:spcBef>
              <a:buClr>
                <a:schemeClr val="accent2"/>
              </a:buClr>
              <a:buFont typeface="Arial"/>
              <a:buChar char="•"/>
              <a:defRPr strike="noStrike" u="none" b="0" cap="none" baseline="0" sz="1800" i="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7pPr>
            <a:lvl8pPr algn="l" rtl="0" marR="0" indent="-168910" marL="2194560">
              <a:spcBef>
                <a:spcPts val="370"/>
              </a:spcBef>
              <a:buClr>
                <a:srgbClr val="CFDFD0"/>
              </a:buClr>
              <a:buFont typeface="Arial"/>
              <a:buChar char="•"/>
              <a:defRPr strike="noStrike" u="none" b="0" cap="none" baseline="0" sz="1800" i="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8pPr>
            <a:lvl9pPr algn="l" rtl="0" marR="0" indent="-163829" marL="2468880">
              <a:spcBef>
                <a:spcPts val="370"/>
              </a:spcBef>
              <a:buClr>
                <a:srgbClr val="E4EDE4"/>
              </a:buClr>
              <a:buFont typeface="Arial"/>
              <a:buChar char="•"/>
              <a:defRPr strike="noStrike" u="none" b="0" cap="none" baseline="0" sz="1800" i="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9pPr>
          </a:lstStyle>
          <a:p/>
        </p:txBody>
      </p:sp>
      <p:sp>
        <p:nvSpPr>
          <p:cNvPr id="132" name="Shape 132"/>
          <p:cNvSpPr txBox="1"/>
          <p:nvPr>
            <p:ph idx="10" type="dt"/>
          </p:nvPr>
        </p:nvSpPr>
        <p:spPr>
          <a:xfrm>
            <a:off y="6191250" x="6172200"/>
            <a:ext cy="476249" cx="24765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ctr" anchorCtr="0"/>
          <a:lstStyle>
            <a:lvl1pPr algn="r" rtl="0" marR="0" indent="0" marL="0">
              <a:defRPr strike="noStrike" u="none" b="0" cap="none" baseline="0" sz="1400" i="0">
                <a:solidFill>
                  <a:srgbClr val="424456"/>
                </a:solidFill>
                <a:latin typeface="Cambria"/>
                <a:ea typeface="Cambria"/>
                <a:cs typeface="Cambria"/>
                <a:sym typeface="Cambria"/>
              </a:defRPr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/>
        </p:txBody>
      </p:sp>
      <p:sp>
        <p:nvSpPr>
          <p:cNvPr id="133" name="Shape 133"/>
          <p:cNvSpPr txBox="1"/>
          <p:nvPr>
            <p:ph idx="11" type="ftr"/>
          </p:nvPr>
        </p:nvSpPr>
        <p:spPr>
          <a:xfrm>
            <a:off y="6172200" x="914400"/>
            <a:ext cy="457200" cx="39623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ctr" anchorCtr="0"/>
          <a:lstStyle>
            <a:lvl1pPr algn="l" rtl="0" marR="0" indent="0" marL="0">
              <a:defRPr strike="noStrike" u="none" b="0" cap="none" baseline="0" sz="1800" i="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algn="l" rtl="0" marR="0" indent="0" marL="457200">
              <a:defRPr strike="noStrike" u="none" b="0" cap="none" baseline="0" sz="1800" i="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algn="l" rtl="0" marR="0" indent="0" marL="914400">
              <a:defRPr strike="noStrike" u="none" b="0" cap="none" baseline="0" sz="1800" i="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algn="l" rtl="0" marR="0" indent="0" marL="1371600">
              <a:defRPr strike="noStrike" u="none" b="0" cap="none" baseline="0" sz="1800" i="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algn="l" rtl="0" marR="0" indent="0" marL="1828800">
              <a:defRPr strike="noStrike" u="none" b="0" cap="none" baseline="0" sz="1800" i="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algn="l" rtl="0" marR="0" indent="0" marL="2286000">
              <a:defRPr strike="noStrike" u="none" b="0" cap="none" baseline="0" sz="1800" i="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6pPr>
            <a:lvl7pPr algn="l" rtl="0" marR="0" indent="0" marL="2743200">
              <a:defRPr strike="noStrike" u="none" b="0" cap="none" baseline="0" sz="1800" i="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7pPr>
            <a:lvl8pPr algn="l" rtl="0" marR="0" indent="0" marL="3200400">
              <a:defRPr strike="noStrike" u="none" b="0" cap="none" baseline="0" sz="1800" i="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8pPr>
            <a:lvl9pPr algn="l" rtl="0" marR="0" indent="0" marL="3657600">
              <a:defRPr strike="noStrike" u="none" b="0" cap="none" baseline="0" sz="1800" i="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9pPr>
          </a:lstStyle>
          <a:p/>
        </p:txBody>
      </p:sp>
      <p:sp>
        <p:nvSpPr>
          <p:cNvPr id="134" name="Shape 134"/>
          <p:cNvSpPr txBox="1"/>
          <p:nvPr>
            <p:ph idx="12" type="sldNum"/>
          </p:nvPr>
        </p:nvSpPr>
        <p:spPr>
          <a:xfrm>
            <a:off y="6210300" x="146050"/>
            <a:ext cy="457200" cx="457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bIns="91425" rIns="91425" lIns="91425" tIns="91425" anchor="ctr" anchorCtr="1"/>
          <a:lstStyle>
            <a:lvl1pPr algn="ctr" rtl="0" marR="0" indent="0" marL="0">
              <a:defRPr strike="noStrike" u="none" b="0" cap="none" baseline="0" sz="1400" i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/>
        </p:txBody>
      </p:sp>
    </p:spTree>
  </p:cSld>
  <p:clrMap accent2="accent2" accent3="accent3" accent4="accent4" accent5="accent5" accent6="accent6" hlink="hlink" tx2="lt2" tx1="dk1" bg2="dk2" bg1="lt1" folHlink="folHlink" accent1="accent1"/>
  <p:sldLayoutIdLst>
    <p:sldLayoutId id="2147483657" r:id="rId1"/>
  </p:sldLayoutIdLst>
  <p:txStyles>
    <p:title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138" name="Shape 13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39" name="Shape 139"/>
          <p:cNvSpPr txBox="1"/>
          <p:nvPr/>
        </p:nvSpPr>
        <p:spPr>
          <a:xfrm>
            <a:off y="0" x="0"/>
            <a:ext cy="6858000" cx="9144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/>
        </p:txBody>
      </p:sp>
      <p:sp>
        <p:nvSpPr>
          <p:cNvPr id="140" name="Shape 140"/>
          <p:cNvSpPr/>
          <p:nvPr/>
        </p:nvSpPr>
        <p:spPr>
          <a:xfrm>
            <a:off y="69850" x="63500"/>
            <a:ext cy="6692899" cx="9013825"/>
          </a:xfrm>
          <a:prstGeom prst="roundRect">
            <a:avLst>
              <a:gd fmla="val 1065" name="adj"/>
            </a:avLst>
          </a:prstGeom>
          <a:solidFill>
            <a:schemeClr val="lt1"/>
          </a:solidFill>
          <a:ln w="9525" cap="sq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  <p:txBody>
          <a:bodyPr bIns="45700" rIns="91425" lIns="91425" tIns="45700" anchor="ctr" anchorCtr="0">
            <a:noAutofit/>
          </a:bodyPr>
          <a:lstStyle/>
          <a:p/>
        </p:txBody>
      </p:sp>
      <p:sp>
        <p:nvSpPr>
          <p:cNvPr id="141" name="Shape 141"/>
          <p:cNvSpPr txBox="1"/>
          <p:nvPr>
            <p:ph type="title"/>
          </p:nvPr>
        </p:nvSpPr>
        <p:spPr>
          <a:xfrm>
            <a:off y="274637" x="914400"/>
            <a:ext cy="1143000" cx="77724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 algn="l" rtl="0" marR="0" indent="0" marL="0">
              <a:spcBef>
                <a:spcPts val="0"/>
              </a:spcBef>
              <a:spcAft>
                <a:spcPts val="0"/>
              </a:spcAft>
              <a:defRPr strike="noStrike" u="none" b="0" cap="none" baseline="0" sz="4000" i="0">
                <a:solidFill>
                  <a:schemeClr val="dk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algn="l" rtl="0" marR="0" indent="0" marL="0">
              <a:spcBef>
                <a:spcPts val="0"/>
              </a:spcBef>
              <a:spcAft>
                <a:spcPts val="0"/>
              </a:spcAft>
              <a:defRPr strike="noStrike" u="none" b="0" cap="none" baseline="0" sz="4000" i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algn="l" rtl="0" marR="0" indent="0" marL="0">
              <a:spcBef>
                <a:spcPts val="0"/>
              </a:spcBef>
              <a:spcAft>
                <a:spcPts val="0"/>
              </a:spcAft>
              <a:defRPr strike="noStrike" u="none" b="0" cap="none" baseline="0" sz="4000" i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algn="l" rtl="0" marR="0" indent="0" marL="0">
              <a:spcBef>
                <a:spcPts val="0"/>
              </a:spcBef>
              <a:spcAft>
                <a:spcPts val="0"/>
              </a:spcAft>
              <a:defRPr strike="noStrike" u="none" b="0" cap="none" baseline="0" sz="4000" i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algn="l" rtl="0" marR="0" indent="0" marL="0">
              <a:spcBef>
                <a:spcPts val="0"/>
              </a:spcBef>
              <a:spcAft>
                <a:spcPts val="0"/>
              </a:spcAft>
              <a:defRPr strike="noStrike" u="none" b="0" cap="none" baseline="0" sz="4000" i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algn="l" rtl="0" marR="0" indent="0" marL="457200">
              <a:spcBef>
                <a:spcPts val="0"/>
              </a:spcBef>
              <a:spcAft>
                <a:spcPts val="0"/>
              </a:spcAft>
              <a:defRPr strike="noStrike" u="none" b="0" cap="none" baseline="0" sz="4000" i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algn="l" rtl="0" marR="0" indent="0" marL="914400">
              <a:spcBef>
                <a:spcPts val="0"/>
              </a:spcBef>
              <a:spcAft>
                <a:spcPts val="0"/>
              </a:spcAft>
              <a:defRPr strike="noStrike" u="none" b="0" cap="none" baseline="0" sz="4000" i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algn="l" rtl="0" marR="0" indent="0" marL="1371600">
              <a:spcBef>
                <a:spcPts val="0"/>
              </a:spcBef>
              <a:spcAft>
                <a:spcPts val="0"/>
              </a:spcAft>
              <a:defRPr strike="noStrike" u="none" b="0" cap="none" baseline="0" sz="4000" i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algn="l" rtl="0" marR="0" indent="0" marL="1828800">
              <a:spcBef>
                <a:spcPts val="0"/>
              </a:spcBef>
              <a:spcAft>
                <a:spcPts val="0"/>
              </a:spcAft>
              <a:defRPr strike="noStrike" u="none" b="0" cap="none" baseline="0" sz="4000" i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2" name="Shape 142"/>
          <p:cNvSpPr txBox="1"/>
          <p:nvPr>
            <p:ph idx="1" type="body"/>
          </p:nvPr>
        </p:nvSpPr>
        <p:spPr>
          <a:xfrm>
            <a:off y="1447800" x="914400"/>
            <a:ext cy="4572000" cx="77724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 marR="0" indent="-187325" marL="273050">
              <a:spcBef>
                <a:spcPts val="575"/>
              </a:spcBef>
              <a:spcAft>
                <a:spcPts val="0"/>
              </a:spcAft>
              <a:buClr>
                <a:schemeClr val="accent1"/>
              </a:buClr>
              <a:buFont typeface="Arial"/>
              <a:buChar char="•"/>
              <a:defRPr strike="noStrike" u="none" b="0" cap="none" baseline="0" sz="2600" i="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algn="l" rtl="0" marR="0" indent="-153987" marL="547688">
              <a:spcBef>
                <a:spcPts val="375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•"/>
              <a:defRPr strike="noStrike" u="none" b="0" cap="none" baseline="0" sz="2400" i="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algn="l" rtl="0" marR="0" indent="-174625" marL="822325">
              <a:spcBef>
                <a:spcPts val="375"/>
              </a:spcBef>
              <a:spcAft>
                <a:spcPts val="0"/>
              </a:spcAft>
              <a:buClr>
                <a:srgbClr val="B3B3C4"/>
              </a:buClr>
              <a:buFont typeface="Arial"/>
              <a:buChar char="•"/>
              <a:defRPr strike="noStrike" u="none" b="0" cap="none" baseline="0" sz="2000" i="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algn="l" rtl="0" marR="0" indent="-173037" marL="1096963">
              <a:spcBef>
                <a:spcPts val="375"/>
              </a:spcBef>
              <a:spcAft>
                <a:spcPts val="0"/>
              </a:spcAft>
              <a:buClr>
                <a:srgbClr val="A04DA3"/>
              </a:buClr>
              <a:buFont typeface="Arial"/>
              <a:buChar char="•"/>
              <a:defRPr strike="noStrike" u="none" b="0" cap="none" baseline="0" sz="2000" i="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algn="l" rtl="0" marR="0" indent="-101600" marL="1371600">
              <a:spcBef>
                <a:spcPts val="375"/>
              </a:spcBef>
              <a:spcAft>
                <a:spcPts val="0"/>
              </a:spcAft>
              <a:buClr>
                <a:srgbClr val="A04DA3"/>
              </a:buClr>
              <a:buFont typeface="Courier New"/>
              <a:buChar char="o"/>
              <a:defRPr strike="noStrike" u="none" b="0" cap="none" baseline="0" sz="2000" i="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algn="l" rtl="0" marR="0" indent="-166370" marL="1645920">
              <a:spcBef>
                <a:spcPts val="370"/>
              </a:spcBef>
              <a:buClr>
                <a:schemeClr val="accent3"/>
              </a:buClr>
              <a:buFont typeface="Arial"/>
              <a:buChar char="•"/>
              <a:defRPr strike="noStrike" u="none" b="0" cap="none" baseline="0" sz="1800" i="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6pPr>
            <a:lvl7pPr algn="l" rtl="0" marR="0" indent="-161289" marL="1920240">
              <a:spcBef>
                <a:spcPts val="370"/>
              </a:spcBef>
              <a:buClr>
                <a:schemeClr val="accent2"/>
              </a:buClr>
              <a:buFont typeface="Arial"/>
              <a:buChar char="•"/>
              <a:defRPr strike="noStrike" u="none" b="0" cap="none" baseline="0" sz="1800" i="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7pPr>
            <a:lvl8pPr algn="l" rtl="0" marR="0" indent="-168910" marL="2194560">
              <a:spcBef>
                <a:spcPts val="370"/>
              </a:spcBef>
              <a:buClr>
                <a:srgbClr val="CFDFD0"/>
              </a:buClr>
              <a:buFont typeface="Arial"/>
              <a:buChar char="•"/>
              <a:defRPr strike="noStrike" u="none" b="0" cap="none" baseline="0" sz="1800" i="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8pPr>
            <a:lvl9pPr algn="l" rtl="0" marR="0" indent="-163829" marL="2468880">
              <a:spcBef>
                <a:spcPts val="370"/>
              </a:spcBef>
              <a:buClr>
                <a:srgbClr val="E4EDE4"/>
              </a:buClr>
              <a:buFont typeface="Arial"/>
              <a:buChar char="•"/>
              <a:defRPr strike="noStrike" u="none" b="0" cap="none" baseline="0" sz="1800" i="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9pPr>
          </a:lstStyle>
          <a:p/>
        </p:txBody>
      </p:sp>
      <p:sp>
        <p:nvSpPr>
          <p:cNvPr id="143" name="Shape 143"/>
          <p:cNvSpPr txBox="1"/>
          <p:nvPr>
            <p:ph idx="10" type="dt"/>
          </p:nvPr>
        </p:nvSpPr>
        <p:spPr>
          <a:xfrm>
            <a:off y="6191250" x="6172200"/>
            <a:ext cy="476249" cx="24765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ctr" anchorCtr="0"/>
          <a:lstStyle>
            <a:lvl1pPr algn="r" rtl="0" marR="0" indent="0" marL="0">
              <a:defRPr strike="noStrike" u="none" b="0" cap="none" baseline="0" sz="1400" i="0">
                <a:solidFill>
                  <a:srgbClr val="424456"/>
                </a:solidFill>
                <a:latin typeface="Cambria"/>
                <a:ea typeface="Cambria"/>
                <a:cs typeface="Cambria"/>
                <a:sym typeface="Cambria"/>
              </a:defRPr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/>
        </p:txBody>
      </p:sp>
      <p:sp>
        <p:nvSpPr>
          <p:cNvPr id="144" name="Shape 144"/>
          <p:cNvSpPr txBox="1"/>
          <p:nvPr>
            <p:ph idx="11" type="ftr"/>
          </p:nvPr>
        </p:nvSpPr>
        <p:spPr>
          <a:xfrm>
            <a:off y="6172200" x="914400"/>
            <a:ext cy="457200" cx="39623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ctr" anchorCtr="0"/>
          <a:lstStyle>
            <a:lvl1pPr algn="l" rtl="0" marR="0" indent="0" marL="0">
              <a:defRPr strike="noStrike" u="none" b="0" cap="none" baseline="0" sz="1800" i="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algn="l" rtl="0" marR="0" indent="0" marL="457200">
              <a:defRPr strike="noStrike" u="none" b="0" cap="none" baseline="0" sz="1800" i="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algn="l" rtl="0" marR="0" indent="0" marL="914400">
              <a:defRPr strike="noStrike" u="none" b="0" cap="none" baseline="0" sz="1800" i="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algn="l" rtl="0" marR="0" indent="0" marL="1371600">
              <a:defRPr strike="noStrike" u="none" b="0" cap="none" baseline="0" sz="1800" i="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algn="l" rtl="0" marR="0" indent="0" marL="1828800">
              <a:defRPr strike="noStrike" u="none" b="0" cap="none" baseline="0" sz="1800" i="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algn="l" rtl="0" marR="0" indent="0" marL="2286000">
              <a:defRPr strike="noStrike" u="none" b="0" cap="none" baseline="0" sz="1800" i="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6pPr>
            <a:lvl7pPr algn="l" rtl="0" marR="0" indent="0" marL="2743200">
              <a:defRPr strike="noStrike" u="none" b="0" cap="none" baseline="0" sz="1800" i="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7pPr>
            <a:lvl8pPr algn="l" rtl="0" marR="0" indent="0" marL="3200400">
              <a:defRPr strike="noStrike" u="none" b="0" cap="none" baseline="0" sz="1800" i="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8pPr>
            <a:lvl9pPr algn="l" rtl="0" marR="0" indent="0" marL="3657600">
              <a:defRPr strike="noStrike" u="none" b="0" cap="none" baseline="0" sz="1800" i="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9pPr>
          </a:lstStyle>
          <a:p/>
        </p:txBody>
      </p:sp>
      <p:sp>
        <p:nvSpPr>
          <p:cNvPr id="145" name="Shape 145"/>
          <p:cNvSpPr txBox="1"/>
          <p:nvPr>
            <p:ph idx="12" type="sldNum"/>
          </p:nvPr>
        </p:nvSpPr>
        <p:spPr>
          <a:xfrm>
            <a:off y="6210300" x="146050"/>
            <a:ext cy="457200" cx="457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bIns="91425" rIns="91425" lIns="91425" tIns="91425" anchor="ctr" anchorCtr="1"/>
          <a:lstStyle>
            <a:lvl1pPr algn="ctr" rtl="0" marR="0" indent="0" marL="0">
              <a:defRPr strike="noStrike" u="none" b="0" cap="none" baseline="0" sz="1400" i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/>
        </p:txBody>
      </p:sp>
    </p:spTree>
  </p:cSld>
  <p:clrMap accent2="accent2" accent3="accent3" accent4="accent4" accent5="accent5" accent6="accent6" hlink="hlink" tx2="lt2" tx1="dk1" bg2="dk2" bg1="lt1" folHlink="folHlink" accent1="accent1"/>
  <p:sldLayoutIdLst>
    <p:sldLayoutId id="2147483658" r:id="rId1"/>
  </p:sldLayoutIdLst>
  <p:txStyles>
    <p:title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blipFill>
          <a:blip r:embed="rId1"/>
          <a:stretch>
            <a:fillRect/>
          </a:stretch>
        </a:blipFill>
      </p:bgPr>
    </p:bg>
    <p:spTree>
      <p:nvGrpSpPr>
        <p:cNvPr id="12" name="Shape 1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3" name="Shape 13"/>
          <p:cNvSpPr txBox="1"/>
          <p:nvPr/>
        </p:nvSpPr>
        <p:spPr>
          <a:xfrm>
            <a:off y="0" x="0"/>
            <a:ext cy="6858000" cx="9144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/>
        </p:txBody>
      </p:sp>
      <p:sp>
        <p:nvSpPr>
          <p:cNvPr id="14" name="Shape 14"/>
          <p:cNvSpPr/>
          <p:nvPr/>
        </p:nvSpPr>
        <p:spPr>
          <a:xfrm>
            <a:off y="69850" x="65086"/>
            <a:ext cy="6691311" cx="9013825"/>
          </a:xfrm>
          <a:prstGeom prst="roundRect">
            <a:avLst>
              <a:gd fmla="val 1065" name="adj"/>
            </a:avLst>
          </a:prstGeom>
          <a:solidFill>
            <a:schemeClr val="lt1"/>
          </a:solidFill>
          <a:ln w="9525" cap="sq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  <p:txBody>
          <a:bodyPr bIns="45700" rIns="91425" lIns="91425" tIns="45700" anchor="ctr" anchorCtr="0">
            <a:noAutofit/>
          </a:bodyPr>
          <a:lstStyle/>
          <a:p/>
        </p:txBody>
      </p:sp>
      <p:sp>
        <p:nvSpPr>
          <p:cNvPr id="15" name="Shape 15"/>
          <p:cNvSpPr txBox="1"/>
          <p:nvPr/>
        </p:nvSpPr>
        <p:spPr>
          <a:xfrm>
            <a:off y="1449387" x="63500"/>
            <a:ext cy="1527175" cx="902017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/>
        </p:txBody>
      </p:sp>
      <p:sp>
        <p:nvSpPr>
          <p:cNvPr id="16" name="Shape 16"/>
          <p:cNvSpPr txBox="1"/>
          <p:nvPr/>
        </p:nvSpPr>
        <p:spPr>
          <a:xfrm>
            <a:off y="1397000" x="63500"/>
            <a:ext cy="120649" cx="9020175"/>
          </a:xfrm>
          <a:prstGeom prst="rect">
            <a:avLst/>
          </a:prstGeom>
          <a:solidFill>
            <a:srgbClr val="BCCEBD"/>
          </a:soli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/>
        </p:txBody>
      </p:sp>
      <p:sp>
        <p:nvSpPr>
          <p:cNvPr id="17" name="Shape 17"/>
          <p:cNvSpPr txBox="1"/>
          <p:nvPr/>
        </p:nvSpPr>
        <p:spPr>
          <a:xfrm>
            <a:off y="2976561" x="63500"/>
            <a:ext cy="111125" cx="9020175"/>
          </a:xfrm>
          <a:prstGeom prst="rect">
            <a:avLst/>
          </a:prstGeom>
          <a:solidFill>
            <a:srgbClr val="CEC597"/>
          </a:soli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/>
        </p:txBody>
      </p:sp>
      <p:sp>
        <p:nvSpPr>
          <p:cNvPr id="18" name="Shape 18"/>
          <p:cNvSpPr txBox="1"/>
          <p:nvPr>
            <p:ph type="title"/>
          </p:nvPr>
        </p:nvSpPr>
        <p:spPr>
          <a:xfrm>
            <a:off y="274637" x="914400"/>
            <a:ext cy="1143000" cx="77724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 algn="l" rtl="0" marR="0" indent="0" marL="0">
              <a:spcBef>
                <a:spcPts val="0"/>
              </a:spcBef>
              <a:spcAft>
                <a:spcPts val="0"/>
              </a:spcAft>
              <a:defRPr strike="noStrike" u="none" b="0" cap="none" baseline="0" sz="4000" i="0">
                <a:solidFill>
                  <a:schemeClr val="dk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algn="l" rtl="0" marR="0" indent="0" marL="0">
              <a:spcBef>
                <a:spcPts val="0"/>
              </a:spcBef>
              <a:spcAft>
                <a:spcPts val="0"/>
              </a:spcAft>
              <a:defRPr strike="noStrike" u="none" b="0" cap="none" baseline="0" sz="4000" i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algn="l" rtl="0" marR="0" indent="0" marL="0">
              <a:spcBef>
                <a:spcPts val="0"/>
              </a:spcBef>
              <a:spcAft>
                <a:spcPts val="0"/>
              </a:spcAft>
              <a:defRPr strike="noStrike" u="none" b="0" cap="none" baseline="0" sz="4000" i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algn="l" rtl="0" marR="0" indent="0" marL="0">
              <a:spcBef>
                <a:spcPts val="0"/>
              </a:spcBef>
              <a:spcAft>
                <a:spcPts val="0"/>
              </a:spcAft>
              <a:defRPr strike="noStrike" u="none" b="0" cap="none" baseline="0" sz="4000" i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algn="l" rtl="0" marR="0" indent="0" marL="0">
              <a:spcBef>
                <a:spcPts val="0"/>
              </a:spcBef>
              <a:spcAft>
                <a:spcPts val="0"/>
              </a:spcAft>
              <a:defRPr strike="noStrike" u="none" b="0" cap="none" baseline="0" sz="4000" i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algn="l" rtl="0" marR="0" indent="0" marL="457200">
              <a:spcBef>
                <a:spcPts val="0"/>
              </a:spcBef>
              <a:spcAft>
                <a:spcPts val="0"/>
              </a:spcAft>
              <a:defRPr strike="noStrike" u="none" b="0" cap="none" baseline="0" sz="4000" i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algn="l" rtl="0" marR="0" indent="0" marL="914400">
              <a:spcBef>
                <a:spcPts val="0"/>
              </a:spcBef>
              <a:spcAft>
                <a:spcPts val="0"/>
              </a:spcAft>
              <a:defRPr strike="noStrike" u="none" b="0" cap="none" baseline="0" sz="4000" i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algn="l" rtl="0" marR="0" indent="0" marL="1371600">
              <a:spcBef>
                <a:spcPts val="0"/>
              </a:spcBef>
              <a:spcAft>
                <a:spcPts val="0"/>
              </a:spcAft>
              <a:defRPr strike="noStrike" u="none" b="0" cap="none" baseline="0" sz="4000" i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algn="l" rtl="0" marR="0" indent="0" marL="1828800">
              <a:spcBef>
                <a:spcPts val="0"/>
              </a:spcBef>
              <a:spcAft>
                <a:spcPts val="0"/>
              </a:spcAft>
              <a:defRPr strike="noStrike" u="none" b="0" cap="none" baseline="0" sz="4000" i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9" name="Shape 19"/>
          <p:cNvSpPr txBox="1"/>
          <p:nvPr>
            <p:ph idx="1" type="body"/>
          </p:nvPr>
        </p:nvSpPr>
        <p:spPr>
          <a:xfrm>
            <a:off y="1447800" x="914400"/>
            <a:ext cy="4572000" cx="77724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 marR="0" indent="-187325" marL="273050">
              <a:spcBef>
                <a:spcPts val="575"/>
              </a:spcBef>
              <a:spcAft>
                <a:spcPts val="0"/>
              </a:spcAft>
              <a:buClr>
                <a:schemeClr val="accent1"/>
              </a:buClr>
              <a:buFont typeface="Arial"/>
              <a:buChar char="•"/>
              <a:defRPr strike="noStrike" u="none" b="0" cap="none" baseline="0" sz="2600" i="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algn="l" rtl="0" marR="0" indent="-153987" marL="547688">
              <a:spcBef>
                <a:spcPts val="375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•"/>
              <a:defRPr strike="noStrike" u="none" b="0" cap="none" baseline="0" sz="2400" i="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algn="l" rtl="0" marR="0" indent="-174625" marL="822325">
              <a:spcBef>
                <a:spcPts val="375"/>
              </a:spcBef>
              <a:spcAft>
                <a:spcPts val="0"/>
              </a:spcAft>
              <a:buClr>
                <a:srgbClr val="B3B3C4"/>
              </a:buClr>
              <a:buFont typeface="Arial"/>
              <a:buChar char="•"/>
              <a:defRPr strike="noStrike" u="none" b="0" cap="none" baseline="0" sz="2000" i="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algn="l" rtl="0" marR="0" indent="-173037" marL="1096963">
              <a:spcBef>
                <a:spcPts val="375"/>
              </a:spcBef>
              <a:spcAft>
                <a:spcPts val="0"/>
              </a:spcAft>
              <a:buClr>
                <a:srgbClr val="A04DA3"/>
              </a:buClr>
              <a:buFont typeface="Arial"/>
              <a:buChar char="•"/>
              <a:defRPr strike="noStrike" u="none" b="0" cap="none" baseline="0" sz="2000" i="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algn="l" rtl="0" marR="0" indent="-101600" marL="1371600">
              <a:spcBef>
                <a:spcPts val="375"/>
              </a:spcBef>
              <a:spcAft>
                <a:spcPts val="0"/>
              </a:spcAft>
              <a:buClr>
                <a:srgbClr val="A04DA3"/>
              </a:buClr>
              <a:buFont typeface="Courier New"/>
              <a:buChar char="o"/>
              <a:defRPr strike="noStrike" u="none" b="0" cap="none" baseline="0" sz="2000" i="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algn="l" rtl="0" marR="0" indent="-166370" marL="1645920">
              <a:spcBef>
                <a:spcPts val="370"/>
              </a:spcBef>
              <a:buClr>
                <a:schemeClr val="accent3"/>
              </a:buClr>
              <a:buFont typeface="Arial"/>
              <a:buChar char="•"/>
              <a:defRPr strike="noStrike" u="none" b="0" cap="none" baseline="0" sz="1800" i="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6pPr>
            <a:lvl7pPr algn="l" rtl="0" marR="0" indent="-161289" marL="1920240">
              <a:spcBef>
                <a:spcPts val="370"/>
              </a:spcBef>
              <a:buClr>
                <a:schemeClr val="accent2"/>
              </a:buClr>
              <a:buFont typeface="Arial"/>
              <a:buChar char="•"/>
              <a:defRPr strike="noStrike" u="none" b="0" cap="none" baseline="0" sz="1800" i="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7pPr>
            <a:lvl8pPr algn="l" rtl="0" marR="0" indent="-168910" marL="2194560">
              <a:spcBef>
                <a:spcPts val="370"/>
              </a:spcBef>
              <a:buClr>
                <a:srgbClr val="CFDFD0"/>
              </a:buClr>
              <a:buFont typeface="Arial"/>
              <a:buChar char="•"/>
              <a:defRPr strike="noStrike" u="none" b="0" cap="none" baseline="0" sz="1800" i="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8pPr>
            <a:lvl9pPr algn="l" rtl="0" marR="0" indent="-163829" marL="2468880">
              <a:spcBef>
                <a:spcPts val="370"/>
              </a:spcBef>
              <a:buClr>
                <a:srgbClr val="E4EDE4"/>
              </a:buClr>
              <a:buFont typeface="Arial"/>
              <a:buChar char="•"/>
              <a:defRPr strike="noStrike" u="none" b="0" cap="none" baseline="0" sz="1800" i="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9pPr>
          </a:lstStyle>
          <a:p/>
        </p:txBody>
      </p:sp>
      <p:sp>
        <p:nvSpPr>
          <p:cNvPr id="20" name="Shape 20"/>
          <p:cNvSpPr txBox="1"/>
          <p:nvPr>
            <p:ph idx="10" type="dt"/>
          </p:nvPr>
        </p:nvSpPr>
        <p:spPr>
          <a:xfrm>
            <a:off y="6191250" x="6172200"/>
            <a:ext cy="476249" cx="24765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ctr" anchorCtr="0"/>
          <a:lstStyle>
            <a:lvl1pPr algn="r" rtl="0" marR="0" indent="0" marL="0">
              <a:defRPr strike="noStrike" u="none" b="0" cap="none" baseline="0" sz="1400" i="0">
                <a:solidFill>
                  <a:srgbClr val="424456"/>
                </a:solidFill>
                <a:latin typeface="Cambria"/>
                <a:ea typeface="Cambria"/>
                <a:cs typeface="Cambria"/>
                <a:sym typeface="Cambria"/>
              </a:defRPr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/>
        </p:txBody>
      </p:sp>
      <p:sp>
        <p:nvSpPr>
          <p:cNvPr id="21" name="Shape 21"/>
          <p:cNvSpPr txBox="1"/>
          <p:nvPr>
            <p:ph idx="11" type="ftr"/>
          </p:nvPr>
        </p:nvSpPr>
        <p:spPr>
          <a:xfrm>
            <a:off y="6172200" x="914400"/>
            <a:ext cy="457200" cx="39623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ctr" anchorCtr="0"/>
          <a:lstStyle>
            <a:lvl1pPr algn="l" rtl="0" marR="0" indent="0" marL="0">
              <a:defRPr strike="noStrike" u="none" b="0" cap="none" baseline="0" sz="1800" i="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algn="l" rtl="0" marR="0" indent="0" marL="457200">
              <a:defRPr strike="noStrike" u="none" b="0" cap="none" baseline="0" sz="1800" i="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algn="l" rtl="0" marR="0" indent="0" marL="914400">
              <a:defRPr strike="noStrike" u="none" b="0" cap="none" baseline="0" sz="1800" i="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algn="l" rtl="0" marR="0" indent="0" marL="1371600">
              <a:defRPr strike="noStrike" u="none" b="0" cap="none" baseline="0" sz="1800" i="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algn="l" rtl="0" marR="0" indent="0" marL="1828800">
              <a:defRPr strike="noStrike" u="none" b="0" cap="none" baseline="0" sz="1800" i="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algn="l" rtl="0" marR="0" indent="0" marL="2286000">
              <a:defRPr strike="noStrike" u="none" b="0" cap="none" baseline="0" sz="1800" i="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6pPr>
            <a:lvl7pPr algn="l" rtl="0" marR="0" indent="0" marL="2743200">
              <a:defRPr strike="noStrike" u="none" b="0" cap="none" baseline="0" sz="1800" i="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7pPr>
            <a:lvl8pPr algn="l" rtl="0" marR="0" indent="0" marL="3200400">
              <a:defRPr strike="noStrike" u="none" b="0" cap="none" baseline="0" sz="1800" i="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8pPr>
            <a:lvl9pPr algn="l" rtl="0" marR="0" indent="0" marL="3657600">
              <a:defRPr strike="noStrike" u="none" b="0" cap="none" baseline="0" sz="1800" i="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9pPr>
          </a:lstStyle>
          <a:p/>
        </p:txBody>
      </p:sp>
      <p:sp>
        <p:nvSpPr>
          <p:cNvPr id="22" name="Shape 22"/>
          <p:cNvSpPr txBox="1"/>
          <p:nvPr>
            <p:ph idx="12" type="sldNum"/>
          </p:nvPr>
        </p:nvSpPr>
        <p:spPr>
          <a:xfrm>
            <a:off y="6210300" x="146050"/>
            <a:ext cy="457200" cx="457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bIns="91425" rIns="91425" lIns="91425" tIns="91425" anchor="ctr" anchorCtr="1"/>
          <a:lstStyle>
            <a:lvl1pPr algn="ctr" rtl="0" marR="0" indent="0" marL="0">
              <a:defRPr strike="noStrike" u="none" b="0" cap="none" baseline="0" sz="1400" i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/>
        </p:txBody>
      </p:sp>
    </p:spTree>
  </p:cSld>
  <p:clrMap accent2="accent2" accent3="accent3" accent4="accent4" accent5="accent5" accent6="accent6" hlink="hlink" tx2="lt2" tx1="dk1" bg2="dk2" bg1="lt1" folHlink="folHlink" accent1="accent1"/>
  <p:sldLayoutIdLst>
    <p:sldLayoutId id="2147483648" r:id="rId2"/>
  </p:sldLayoutIdLst>
  <p:txStyles>
    <p:title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26" name="Shape 2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7" name="Shape 27"/>
          <p:cNvSpPr txBox="1"/>
          <p:nvPr/>
        </p:nvSpPr>
        <p:spPr>
          <a:xfrm>
            <a:off y="0" x="0"/>
            <a:ext cy="6858000" cx="9144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/>
        </p:txBody>
      </p:sp>
      <p:sp>
        <p:nvSpPr>
          <p:cNvPr id="28" name="Shape 28"/>
          <p:cNvSpPr/>
          <p:nvPr/>
        </p:nvSpPr>
        <p:spPr>
          <a:xfrm>
            <a:off y="69850" x="63500"/>
            <a:ext cy="6692899" cx="9013825"/>
          </a:xfrm>
          <a:prstGeom prst="roundRect">
            <a:avLst>
              <a:gd fmla="val 1065" name="adj"/>
            </a:avLst>
          </a:prstGeom>
          <a:solidFill>
            <a:schemeClr val="lt1"/>
          </a:solidFill>
          <a:ln w="9525" cap="sq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  <p:txBody>
          <a:bodyPr bIns="45700" rIns="91425" lIns="91425" tIns="45700" anchor="ctr" anchorCtr="0">
            <a:noAutofit/>
          </a:bodyPr>
          <a:lstStyle/>
          <a:p/>
        </p:txBody>
      </p:sp>
      <p:sp>
        <p:nvSpPr>
          <p:cNvPr id="29" name="Shape 29"/>
          <p:cNvSpPr txBox="1"/>
          <p:nvPr>
            <p:ph type="title"/>
          </p:nvPr>
        </p:nvSpPr>
        <p:spPr>
          <a:xfrm>
            <a:off y="274637" x="914400"/>
            <a:ext cy="1143000" cx="77724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 algn="l" rtl="0" marR="0" indent="0" marL="0">
              <a:spcBef>
                <a:spcPts val="0"/>
              </a:spcBef>
              <a:spcAft>
                <a:spcPts val="0"/>
              </a:spcAft>
              <a:defRPr strike="noStrike" u="none" b="0" cap="none" baseline="0" sz="4000" i="0">
                <a:solidFill>
                  <a:schemeClr val="dk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algn="l" rtl="0" marR="0" indent="0" marL="0">
              <a:spcBef>
                <a:spcPts val="0"/>
              </a:spcBef>
              <a:spcAft>
                <a:spcPts val="0"/>
              </a:spcAft>
              <a:defRPr strike="noStrike" u="none" b="0" cap="none" baseline="0" sz="4000" i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algn="l" rtl="0" marR="0" indent="0" marL="0">
              <a:spcBef>
                <a:spcPts val="0"/>
              </a:spcBef>
              <a:spcAft>
                <a:spcPts val="0"/>
              </a:spcAft>
              <a:defRPr strike="noStrike" u="none" b="0" cap="none" baseline="0" sz="4000" i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algn="l" rtl="0" marR="0" indent="0" marL="0">
              <a:spcBef>
                <a:spcPts val="0"/>
              </a:spcBef>
              <a:spcAft>
                <a:spcPts val="0"/>
              </a:spcAft>
              <a:defRPr strike="noStrike" u="none" b="0" cap="none" baseline="0" sz="4000" i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algn="l" rtl="0" marR="0" indent="0" marL="0">
              <a:spcBef>
                <a:spcPts val="0"/>
              </a:spcBef>
              <a:spcAft>
                <a:spcPts val="0"/>
              </a:spcAft>
              <a:defRPr strike="noStrike" u="none" b="0" cap="none" baseline="0" sz="4000" i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algn="l" rtl="0" marR="0" indent="0" marL="457200">
              <a:spcBef>
                <a:spcPts val="0"/>
              </a:spcBef>
              <a:spcAft>
                <a:spcPts val="0"/>
              </a:spcAft>
              <a:defRPr strike="noStrike" u="none" b="0" cap="none" baseline="0" sz="4000" i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algn="l" rtl="0" marR="0" indent="0" marL="914400">
              <a:spcBef>
                <a:spcPts val="0"/>
              </a:spcBef>
              <a:spcAft>
                <a:spcPts val="0"/>
              </a:spcAft>
              <a:defRPr strike="noStrike" u="none" b="0" cap="none" baseline="0" sz="4000" i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algn="l" rtl="0" marR="0" indent="0" marL="1371600">
              <a:spcBef>
                <a:spcPts val="0"/>
              </a:spcBef>
              <a:spcAft>
                <a:spcPts val="0"/>
              </a:spcAft>
              <a:defRPr strike="noStrike" u="none" b="0" cap="none" baseline="0" sz="4000" i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algn="l" rtl="0" marR="0" indent="0" marL="1828800">
              <a:spcBef>
                <a:spcPts val="0"/>
              </a:spcBef>
              <a:spcAft>
                <a:spcPts val="0"/>
              </a:spcAft>
              <a:defRPr strike="noStrike" u="none" b="0" cap="none" baseline="0" sz="4000" i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0" name="Shape 30"/>
          <p:cNvSpPr txBox="1"/>
          <p:nvPr>
            <p:ph idx="1" type="body"/>
          </p:nvPr>
        </p:nvSpPr>
        <p:spPr>
          <a:xfrm>
            <a:off y="1447800" x="914400"/>
            <a:ext cy="4572000" cx="77724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 marR="0" indent="-187325" marL="273050">
              <a:spcBef>
                <a:spcPts val="575"/>
              </a:spcBef>
              <a:spcAft>
                <a:spcPts val="0"/>
              </a:spcAft>
              <a:buClr>
                <a:schemeClr val="accent1"/>
              </a:buClr>
              <a:buFont typeface="Arial"/>
              <a:buChar char="•"/>
              <a:defRPr strike="noStrike" u="none" b="0" cap="none" baseline="0" sz="2600" i="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algn="l" rtl="0" marR="0" indent="-153987" marL="547688">
              <a:spcBef>
                <a:spcPts val="375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•"/>
              <a:defRPr strike="noStrike" u="none" b="0" cap="none" baseline="0" sz="2400" i="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algn="l" rtl="0" marR="0" indent="-174625" marL="822325">
              <a:spcBef>
                <a:spcPts val="375"/>
              </a:spcBef>
              <a:spcAft>
                <a:spcPts val="0"/>
              </a:spcAft>
              <a:buClr>
                <a:srgbClr val="B3B3C4"/>
              </a:buClr>
              <a:buFont typeface="Arial"/>
              <a:buChar char="•"/>
              <a:defRPr strike="noStrike" u="none" b="0" cap="none" baseline="0" sz="2000" i="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algn="l" rtl="0" marR="0" indent="-173037" marL="1096963">
              <a:spcBef>
                <a:spcPts val="375"/>
              </a:spcBef>
              <a:spcAft>
                <a:spcPts val="0"/>
              </a:spcAft>
              <a:buClr>
                <a:srgbClr val="A04DA3"/>
              </a:buClr>
              <a:buFont typeface="Arial"/>
              <a:buChar char="•"/>
              <a:defRPr strike="noStrike" u="none" b="0" cap="none" baseline="0" sz="2000" i="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algn="l" rtl="0" marR="0" indent="-101600" marL="1371600">
              <a:spcBef>
                <a:spcPts val="375"/>
              </a:spcBef>
              <a:spcAft>
                <a:spcPts val="0"/>
              </a:spcAft>
              <a:buClr>
                <a:srgbClr val="A04DA3"/>
              </a:buClr>
              <a:buFont typeface="Courier New"/>
              <a:buChar char="o"/>
              <a:defRPr strike="noStrike" u="none" b="0" cap="none" baseline="0" sz="2000" i="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algn="l" rtl="0" marR="0" indent="-166370" marL="1645920">
              <a:spcBef>
                <a:spcPts val="370"/>
              </a:spcBef>
              <a:buClr>
                <a:schemeClr val="accent3"/>
              </a:buClr>
              <a:buFont typeface="Arial"/>
              <a:buChar char="•"/>
              <a:defRPr strike="noStrike" u="none" b="0" cap="none" baseline="0" sz="1800" i="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6pPr>
            <a:lvl7pPr algn="l" rtl="0" marR="0" indent="-161289" marL="1920240">
              <a:spcBef>
                <a:spcPts val="370"/>
              </a:spcBef>
              <a:buClr>
                <a:schemeClr val="accent2"/>
              </a:buClr>
              <a:buFont typeface="Arial"/>
              <a:buChar char="•"/>
              <a:defRPr strike="noStrike" u="none" b="0" cap="none" baseline="0" sz="1800" i="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7pPr>
            <a:lvl8pPr algn="l" rtl="0" marR="0" indent="-168910" marL="2194560">
              <a:spcBef>
                <a:spcPts val="370"/>
              </a:spcBef>
              <a:buClr>
                <a:srgbClr val="CFDFD0"/>
              </a:buClr>
              <a:buFont typeface="Arial"/>
              <a:buChar char="•"/>
              <a:defRPr strike="noStrike" u="none" b="0" cap="none" baseline="0" sz="1800" i="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8pPr>
            <a:lvl9pPr algn="l" rtl="0" marR="0" indent="-163829" marL="2468880">
              <a:spcBef>
                <a:spcPts val="370"/>
              </a:spcBef>
              <a:buClr>
                <a:srgbClr val="E4EDE4"/>
              </a:buClr>
              <a:buFont typeface="Arial"/>
              <a:buChar char="•"/>
              <a:defRPr strike="noStrike" u="none" b="0" cap="none" baseline="0" sz="1800" i="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9pPr>
          </a:lstStyle>
          <a:p/>
        </p:txBody>
      </p:sp>
      <p:sp>
        <p:nvSpPr>
          <p:cNvPr id="31" name="Shape 31"/>
          <p:cNvSpPr txBox="1"/>
          <p:nvPr>
            <p:ph idx="10" type="dt"/>
          </p:nvPr>
        </p:nvSpPr>
        <p:spPr>
          <a:xfrm>
            <a:off y="6191250" x="6172200"/>
            <a:ext cy="476249" cx="24765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ctr" anchorCtr="0"/>
          <a:lstStyle>
            <a:lvl1pPr algn="r" rtl="0" marR="0" indent="0" marL="0">
              <a:defRPr strike="noStrike" u="none" b="0" cap="none" baseline="0" sz="1400" i="0">
                <a:solidFill>
                  <a:srgbClr val="424456"/>
                </a:solidFill>
                <a:latin typeface="Cambria"/>
                <a:ea typeface="Cambria"/>
                <a:cs typeface="Cambria"/>
                <a:sym typeface="Cambria"/>
              </a:defRPr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/>
        </p:txBody>
      </p:sp>
      <p:sp>
        <p:nvSpPr>
          <p:cNvPr id="32" name="Shape 32"/>
          <p:cNvSpPr txBox="1"/>
          <p:nvPr>
            <p:ph idx="11" type="ftr"/>
          </p:nvPr>
        </p:nvSpPr>
        <p:spPr>
          <a:xfrm>
            <a:off y="6172200" x="914400"/>
            <a:ext cy="457200" cx="39623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ctr" anchorCtr="0"/>
          <a:lstStyle>
            <a:lvl1pPr algn="l" rtl="0" marR="0" indent="0" marL="0">
              <a:defRPr strike="noStrike" u="none" b="0" cap="none" baseline="0" sz="1800" i="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algn="l" rtl="0" marR="0" indent="0" marL="457200">
              <a:defRPr strike="noStrike" u="none" b="0" cap="none" baseline="0" sz="1800" i="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algn="l" rtl="0" marR="0" indent="0" marL="914400">
              <a:defRPr strike="noStrike" u="none" b="0" cap="none" baseline="0" sz="1800" i="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algn="l" rtl="0" marR="0" indent="0" marL="1371600">
              <a:defRPr strike="noStrike" u="none" b="0" cap="none" baseline="0" sz="1800" i="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algn="l" rtl="0" marR="0" indent="0" marL="1828800">
              <a:defRPr strike="noStrike" u="none" b="0" cap="none" baseline="0" sz="1800" i="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algn="l" rtl="0" marR="0" indent="0" marL="2286000">
              <a:defRPr strike="noStrike" u="none" b="0" cap="none" baseline="0" sz="1800" i="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6pPr>
            <a:lvl7pPr algn="l" rtl="0" marR="0" indent="0" marL="2743200">
              <a:defRPr strike="noStrike" u="none" b="0" cap="none" baseline="0" sz="1800" i="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7pPr>
            <a:lvl8pPr algn="l" rtl="0" marR="0" indent="0" marL="3200400">
              <a:defRPr strike="noStrike" u="none" b="0" cap="none" baseline="0" sz="1800" i="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8pPr>
            <a:lvl9pPr algn="l" rtl="0" marR="0" indent="0" marL="3657600">
              <a:defRPr strike="noStrike" u="none" b="0" cap="none" baseline="0" sz="1800" i="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9pPr>
          </a:lstStyle>
          <a:p/>
        </p:txBody>
      </p:sp>
      <p:sp>
        <p:nvSpPr>
          <p:cNvPr id="33" name="Shape 33"/>
          <p:cNvSpPr txBox="1"/>
          <p:nvPr>
            <p:ph idx="12" type="sldNum"/>
          </p:nvPr>
        </p:nvSpPr>
        <p:spPr>
          <a:xfrm>
            <a:off y="6210300" x="146050"/>
            <a:ext cy="457200" cx="457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bIns="91425" rIns="91425" lIns="91425" tIns="91425" anchor="ctr" anchorCtr="1"/>
          <a:lstStyle>
            <a:lvl1pPr algn="ctr" rtl="0" marR="0" indent="0" marL="0">
              <a:defRPr strike="noStrike" u="none" b="0" cap="none" baseline="0" sz="1400" i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/>
        </p:txBody>
      </p:sp>
    </p:spTree>
  </p:cSld>
  <p:clrMap accent2="accent2" accent3="accent3" accent4="accent4" accent5="accent5" accent6="accent6" hlink="hlink" tx2="lt2" tx1="dk1" bg2="dk2" bg1="lt1" folHlink="folHlink" accent1="accent1"/>
  <p:sldLayoutIdLst>
    <p:sldLayoutId id="2147483649" r:id="rId1"/>
  </p:sldLayoutIdLst>
  <p:txStyles>
    <p:title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blipFill>
          <a:blip r:embed="rId1"/>
          <a:stretch>
            <a:fillRect/>
          </a:stretch>
        </a:blipFill>
      </p:bgPr>
    </p:bg>
    <p:spTree>
      <p:nvGrpSpPr>
        <p:cNvPr id="37" name="Shape 3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8" name="Shape 38"/>
          <p:cNvSpPr txBox="1"/>
          <p:nvPr/>
        </p:nvSpPr>
        <p:spPr>
          <a:xfrm>
            <a:off y="0" x="0"/>
            <a:ext cy="6858000" cx="9144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/>
        </p:txBody>
      </p:sp>
      <p:grpSp>
        <p:nvGrpSpPr>
          <p:cNvPr id="39" name="Shape 39"/>
          <p:cNvGrpSpPr/>
          <p:nvPr/>
        </p:nvGrpSpPr>
        <p:grpSpPr>
          <a:xfrm>
            <a:off y="60325" x="60325"/>
            <a:ext cy="6711949" cx="9028112"/>
            <a:chOff y="60325" x="60325"/>
            <a:chExt cy="6711949" cx="9028112"/>
          </a:xfrm>
        </p:grpSpPr>
        <p:sp>
          <p:nvSpPr>
            <p:cNvPr id="40" name="Shape 40"/>
            <p:cNvSpPr/>
            <p:nvPr/>
          </p:nvSpPr>
          <p:spPr>
            <a:xfrm>
              <a:off y="60325" x="60325"/>
              <a:ext cy="6711949" cx="9028112"/>
            </a:xfrm>
            <a:prstGeom prst="rect">
              <a:avLst/>
            </a:prstGeom>
            <a:blipFill>
              <a:blip r:embed="rId2"/>
              <a:stretch>
                <a:fillRect/>
              </a:stretch>
            </a:blipFill>
          </p:spPr>
        </p:sp>
        <p:sp>
          <p:nvSpPr>
            <p:cNvPr id="41" name="Shape 41"/>
            <p:cNvSpPr txBox="1"/>
            <p:nvPr/>
          </p:nvSpPr>
          <p:spPr>
            <a:xfrm>
              <a:off y="166686" x="161925"/>
              <a:ext cy="6499224" cx="8820149"/>
            </a:xfrm>
            <a:prstGeom prst="rect">
              <a:avLst/>
            </a:prstGeom>
            <a:noFill/>
            <a:ln>
              <a:noFill/>
            </a:ln>
          </p:spPr>
          <p:txBody>
            <a:bodyPr bIns="45700" rIns="91425" lIns="91425" tIns="45700" anchor="ctr" anchorCtr="0">
              <a:noAutofit/>
            </a:bodyPr>
            <a:lstStyle/>
            <a:p/>
          </p:txBody>
        </p:sp>
      </p:grpSp>
      <p:sp>
        <p:nvSpPr>
          <p:cNvPr id="42" name="Shape 42"/>
          <p:cNvSpPr txBox="1"/>
          <p:nvPr/>
        </p:nvSpPr>
        <p:spPr>
          <a:xfrm rot="10800000" flipH="1">
            <a:off y="2376486" x="69850"/>
            <a:ext cy="92074" cx="90138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/>
        </p:txBody>
      </p:sp>
      <p:sp>
        <p:nvSpPr>
          <p:cNvPr id="43" name="Shape 43"/>
          <p:cNvSpPr txBox="1"/>
          <p:nvPr/>
        </p:nvSpPr>
        <p:spPr>
          <a:xfrm>
            <a:off y="2341561" x="69850"/>
            <a:ext cy="46036" cx="9013825"/>
          </a:xfrm>
          <a:prstGeom prst="rect">
            <a:avLst/>
          </a:prstGeom>
          <a:solidFill>
            <a:srgbClr val="BCCEBD"/>
          </a:soli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/>
        </p:txBody>
      </p:sp>
      <p:sp>
        <p:nvSpPr>
          <p:cNvPr id="44" name="Shape 44"/>
          <p:cNvSpPr txBox="1"/>
          <p:nvPr/>
        </p:nvSpPr>
        <p:spPr>
          <a:xfrm>
            <a:off y="2468561" x="68261"/>
            <a:ext cy="46036" cx="9015412"/>
          </a:xfrm>
          <a:prstGeom prst="rect">
            <a:avLst/>
          </a:prstGeom>
          <a:solidFill>
            <a:srgbClr val="CEC597"/>
          </a:soli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/>
        </p:txBody>
      </p:sp>
      <p:sp>
        <p:nvSpPr>
          <p:cNvPr id="45" name="Shape 45"/>
          <p:cNvSpPr txBox="1"/>
          <p:nvPr>
            <p:ph type="title"/>
          </p:nvPr>
        </p:nvSpPr>
        <p:spPr>
          <a:xfrm>
            <a:off y="274637" x="914400"/>
            <a:ext cy="1143000" cx="77724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 algn="l" rtl="0" marR="0" indent="0" marL="0">
              <a:spcBef>
                <a:spcPts val="0"/>
              </a:spcBef>
              <a:spcAft>
                <a:spcPts val="0"/>
              </a:spcAft>
              <a:defRPr strike="noStrike" u="none" b="0" cap="none" baseline="0" sz="4000" i="0">
                <a:solidFill>
                  <a:schemeClr val="dk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algn="l" rtl="0" marR="0" indent="0" marL="0">
              <a:spcBef>
                <a:spcPts val="0"/>
              </a:spcBef>
              <a:spcAft>
                <a:spcPts val="0"/>
              </a:spcAft>
              <a:defRPr strike="noStrike" u="none" b="0" cap="none" baseline="0" sz="4000" i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algn="l" rtl="0" marR="0" indent="0" marL="0">
              <a:spcBef>
                <a:spcPts val="0"/>
              </a:spcBef>
              <a:spcAft>
                <a:spcPts val="0"/>
              </a:spcAft>
              <a:defRPr strike="noStrike" u="none" b="0" cap="none" baseline="0" sz="4000" i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algn="l" rtl="0" marR="0" indent="0" marL="0">
              <a:spcBef>
                <a:spcPts val="0"/>
              </a:spcBef>
              <a:spcAft>
                <a:spcPts val="0"/>
              </a:spcAft>
              <a:defRPr strike="noStrike" u="none" b="0" cap="none" baseline="0" sz="4000" i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algn="l" rtl="0" marR="0" indent="0" marL="0">
              <a:spcBef>
                <a:spcPts val="0"/>
              </a:spcBef>
              <a:spcAft>
                <a:spcPts val="0"/>
              </a:spcAft>
              <a:defRPr strike="noStrike" u="none" b="0" cap="none" baseline="0" sz="4000" i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algn="l" rtl="0" marR="0" indent="0" marL="457200">
              <a:spcBef>
                <a:spcPts val="0"/>
              </a:spcBef>
              <a:spcAft>
                <a:spcPts val="0"/>
              </a:spcAft>
              <a:defRPr strike="noStrike" u="none" b="0" cap="none" baseline="0" sz="4000" i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algn="l" rtl="0" marR="0" indent="0" marL="914400">
              <a:spcBef>
                <a:spcPts val="0"/>
              </a:spcBef>
              <a:spcAft>
                <a:spcPts val="0"/>
              </a:spcAft>
              <a:defRPr strike="noStrike" u="none" b="0" cap="none" baseline="0" sz="4000" i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algn="l" rtl="0" marR="0" indent="0" marL="1371600">
              <a:spcBef>
                <a:spcPts val="0"/>
              </a:spcBef>
              <a:spcAft>
                <a:spcPts val="0"/>
              </a:spcAft>
              <a:defRPr strike="noStrike" u="none" b="0" cap="none" baseline="0" sz="4000" i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algn="l" rtl="0" marR="0" indent="0" marL="1828800">
              <a:spcBef>
                <a:spcPts val="0"/>
              </a:spcBef>
              <a:spcAft>
                <a:spcPts val="0"/>
              </a:spcAft>
              <a:defRPr strike="noStrike" u="none" b="0" cap="none" baseline="0" sz="4000" i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6" name="Shape 46"/>
          <p:cNvSpPr txBox="1"/>
          <p:nvPr>
            <p:ph idx="1" type="body"/>
          </p:nvPr>
        </p:nvSpPr>
        <p:spPr>
          <a:xfrm>
            <a:off y="1447800" x="914400"/>
            <a:ext cy="4572000" cx="77724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 marR="0" indent="-187325" marL="273050">
              <a:spcBef>
                <a:spcPts val="575"/>
              </a:spcBef>
              <a:spcAft>
                <a:spcPts val="0"/>
              </a:spcAft>
              <a:buClr>
                <a:schemeClr val="accent1"/>
              </a:buClr>
              <a:buFont typeface="Arial"/>
              <a:buChar char="•"/>
              <a:defRPr strike="noStrike" u="none" b="0" cap="none" baseline="0" sz="2600" i="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algn="l" rtl="0" marR="0" indent="-153987" marL="547688">
              <a:spcBef>
                <a:spcPts val="375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•"/>
              <a:defRPr strike="noStrike" u="none" b="0" cap="none" baseline="0" sz="2400" i="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algn="l" rtl="0" marR="0" indent="-174625" marL="822325">
              <a:spcBef>
                <a:spcPts val="375"/>
              </a:spcBef>
              <a:spcAft>
                <a:spcPts val="0"/>
              </a:spcAft>
              <a:buClr>
                <a:srgbClr val="B3B3C4"/>
              </a:buClr>
              <a:buFont typeface="Arial"/>
              <a:buChar char="•"/>
              <a:defRPr strike="noStrike" u="none" b="0" cap="none" baseline="0" sz="2000" i="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algn="l" rtl="0" marR="0" indent="-173037" marL="1096963">
              <a:spcBef>
                <a:spcPts val="375"/>
              </a:spcBef>
              <a:spcAft>
                <a:spcPts val="0"/>
              </a:spcAft>
              <a:buClr>
                <a:srgbClr val="A04DA3"/>
              </a:buClr>
              <a:buFont typeface="Arial"/>
              <a:buChar char="•"/>
              <a:defRPr strike="noStrike" u="none" b="0" cap="none" baseline="0" sz="2000" i="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algn="l" rtl="0" marR="0" indent="-101600" marL="1371600">
              <a:spcBef>
                <a:spcPts val="375"/>
              </a:spcBef>
              <a:spcAft>
                <a:spcPts val="0"/>
              </a:spcAft>
              <a:buClr>
                <a:srgbClr val="A04DA3"/>
              </a:buClr>
              <a:buFont typeface="Courier New"/>
              <a:buChar char="o"/>
              <a:defRPr strike="noStrike" u="none" b="0" cap="none" baseline="0" sz="2000" i="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algn="l" rtl="0" marR="0" indent="-166370" marL="1645920">
              <a:spcBef>
                <a:spcPts val="370"/>
              </a:spcBef>
              <a:buClr>
                <a:schemeClr val="accent3"/>
              </a:buClr>
              <a:buFont typeface="Arial"/>
              <a:buChar char="•"/>
              <a:defRPr strike="noStrike" u="none" b="0" cap="none" baseline="0" sz="1800" i="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6pPr>
            <a:lvl7pPr algn="l" rtl="0" marR="0" indent="-161289" marL="1920240">
              <a:spcBef>
                <a:spcPts val="370"/>
              </a:spcBef>
              <a:buClr>
                <a:schemeClr val="accent2"/>
              </a:buClr>
              <a:buFont typeface="Arial"/>
              <a:buChar char="•"/>
              <a:defRPr strike="noStrike" u="none" b="0" cap="none" baseline="0" sz="1800" i="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7pPr>
            <a:lvl8pPr algn="l" rtl="0" marR="0" indent="-168910" marL="2194560">
              <a:spcBef>
                <a:spcPts val="370"/>
              </a:spcBef>
              <a:buClr>
                <a:srgbClr val="CFDFD0"/>
              </a:buClr>
              <a:buFont typeface="Arial"/>
              <a:buChar char="•"/>
              <a:defRPr strike="noStrike" u="none" b="0" cap="none" baseline="0" sz="1800" i="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8pPr>
            <a:lvl9pPr algn="l" rtl="0" marR="0" indent="-163829" marL="2468880">
              <a:spcBef>
                <a:spcPts val="370"/>
              </a:spcBef>
              <a:buClr>
                <a:srgbClr val="E4EDE4"/>
              </a:buClr>
              <a:buFont typeface="Arial"/>
              <a:buChar char="•"/>
              <a:defRPr strike="noStrike" u="none" b="0" cap="none" baseline="0" sz="1800" i="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9pPr>
          </a:lstStyle>
          <a:p/>
        </p:txBody>
      </p:sp>
      <p:sp>
        <p:nvSpPr>
          <p:cNvPr id="47" name="Shape 47"/>
          <p:cNvSpPr txBox="1"/>
          <p:nvPr>
            <p:ph idx="10" type="dt"/>
          </p:nvPr>
        </p:nvSpPr>
        <p:spPr>
          <a:xfrm>
            <a:off y="6191250" x="6172200"/>
            <a:ext cy="476249" cx="24765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ctr" anchorCtr="0"/>
          <a:lstStyle>
            <a:lvl1pPr algn="r" rtl="0" marR="0" indent="0" marL="0">
              <a:defRPr strike="noStrike" u="none" b="0" cap="none" baseline="0" sz="1400" i="0">
                <a:solidFill>
                  <a:srgbClr val="424456"/>
                </a:solidFill>
                <a:latin typeface="Cambria"/>
                <a:ea typeface="Cambria"/>
                <a:cs typeface="Cambria"/>
                <a:sym typeface="Cambria"/>
              </a:defRPr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/>
        </p:txBody>
      </p:sp>
      <p:sp>
        <p:nvSpPr>
          <p:cNvPr id="48" name="Shape 48"/>
          <p:cNvSpPr txBox="1"/>
          <p:nvPr>
            <p:ph idx="11" type="ftr"/>
          </p:nvPr>
        </p:nvSpPr>
        <p:spPr>
          <a:xfrm>
            <a:off y="6172200" x="800100"/>
            <a:ext cy="457200" cx="40005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ctr" anchorCtr="0"/>
          <a:lstStyle>
            <a:lvl1pPr algn="l" rtl="0" marR="0" indent="0" marL="0">
              <a:defRPr strike="noStrike" u="none" b="0" cap="none" baseline="0" sz="1800" i="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algn="l" rtl="0" marR="0" indent="0" marL="457200">
              <a:defRPr strike="noStrike" u="none" b="0" cap="none" baseline="0" sz="1800" i="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algn="l" rtl="0" marR="0" indent="0" marL="914400">
              <a:defRPr strike="noStrike" u="none" b="0" cap="none" baseline="0" sz="1800" i="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algn="l" rtl="0" marR="0" indent="0" marL="1371600">
              <a:defRPr strike="noStrike" u="none" b="0" cap="none" baseline="0" sz="1800" i="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algn="l" rtl="0" marR="0" indent="0" marL="1828800">
              <a:defRPr strike="noStrike" u="none" b="0" cap="none" baseline="0" sz="1800" i="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algn="l" rtl="0" marR="0" indent="0" marL="2286000">
              <a:defRPr strike="noStrike" u="none" b="0" cap="none" baseline="0" sz="1800" i="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6pPr>
            <a:lvl7pPr algn="l" rtl="0" marR="0" indent="0" marL="2743200">
              <a:defRPr strike="noStrike" u="none" b="0" cap="none" baseline="0" sz="1800" i="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7pPr>
            <a:lvl8pPr algn="l" rtl="0" marR="0" indent="0" marL="3200400">
              <a:defRPr strike="noStrike" u="none" b="0" cap="none" baseline="0" sz="1800" i="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8pPr>
            <a:lvl9pPr algn="l" rtl="0" marR="0" indent="0" marL="3657600">
              <a:defRPr strike="noStrike" u="none" b="0" cap="none" baseline="0" sz="1800" i="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9pPr>
          </a:lstStyle>
          <a:p/>
        </p:txBody>
      </p:sp>
      <p:sp>
        <p:nvSpPr>
          <p:cNvPr id="49" name="Shape 49"/>
          <p:cNvSpPr txBox="1"/>
          <p:nvPr>
            <p:ph idx="12" type="sldNum"/>
          </p:nvPr>
        </p:nvSpPr>
        <p:spPr>
          <a:xfrm>
            <a:off y="6208712" x="146050"/>
            <a:ext cy="457200" cx="457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bIns="91425" rIns="91425" lIns="91425" tIns="91425" anchor="ctr" anchorCtr="1"/>
          <a:lstStyle>
            <a:lvl1pPr algn="ctr" rtl="0" marR="0" indent="0" marL="0">
              <a:defRPr strike="noStrike" u="none" b="0" cap="none" baseline="0" sz="1400" i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/>
        </p:txBody>
      </p:sp>
    </p:spTree>
  </p:cSld>
  <p:clrMap accent2="accent2" accent3="accent3" accent4="accent4" accent5="accent5" accent6="accent6" hlink="hlink" tx2="lt2" tx1="dk1" bg2="dk2" bg1="lt1" folHlink="folHlink" accent1="accent1"/>
  <p:sldLayoutIdLst>
    <p:sldLayoutId id="2147483650" r:id="rId3"/>
  </p:sldLayoutIdLst>
  <p:txStyles>
    <p:title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53" name="Shape 5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4" name="Shape 54"/>
          <p:cNvSpPr txBox="1"/>
          <p:nvPr/>
        </p:nvSpPr>
        <p:spPr>
          <a:xfrm>
            <a:off y="0" x="0"/>
            <a:ext cy="6858000" cx="9144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/>
        </p:txBody>
      </p:sp>
      <p:sp>
        <p:nvSpPr>
          <p:cNvPr id="55" name="Shape 55"/>
          <p:cNvSpPr/>
          <p:nvPr/>
        </p:nvSpPr>
        <p:spPr>
          <a:xfrm>
            <a:off y="69850" x="63500"/>
            <a:ext cy="6692899" cx="9013825"/>
          </a:xfrm>
          <a:prstGeom prst="roundRect">
            <a:avLst>
              <a:gd fmla="val 1065" name="adj"/>
            </a:avLst>
          </a:prstGeom>
          <a:solidFill>
            <a:schemeClr val="lt1"/>
          </a:solidFill>
          <a:ln w="9525" cap="sq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  <p:txBody>
          <a:bodyPr bIns="45700" rIns="91425" lIns="91425" tIns="45700" anchor="ctr" anchorCtr="0">
            <a:noAutofit/>
          </a:bodyPr>
          <a:lstStyle/>
          <a:p/>
        </p:txBody>
      </p:sp>
      <p:sp>
        <p:nvSpPr>
          <p:cNvPr id="56" name="Shape 56"/>
          <p:cNvSpPr txBox="1"/>
          <p:nvPr>
            <p:ph type="title"/>
          </p:nvPr>
        </p:nvSpPr>
        <p:spPr>
          <a:xfrm>
            <a:off y="274637" x="914400"/>
            <a:ext cy="1143000" cx="77724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 algn="l" rtl="0" marR="0" indent="0" marL="0">
              <a:spcBef>
                <a:spcPts val="0"/>
              </a:spcBef>
              <a:spcAft>
                <a:spcPts val="0"/>
              </a:spcAft>
              <a:defRPr strike="noStrike" u="none" b="0" cap="none" baseline="0" sz="4000" i="0">
                <a:solidFill>
                  <a:schemeClr val="dk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algn="l" rtl="0" marR="0" indent="0" marL="0">
              <a:spcBef>
                <a:spcPts val="0"/>
              </a:spcBef>
              <a:spcAft>
                <a:spcPts val="0"/>
              </a:spcAft>
              <a:defRPr strike="noStrike" u="none" b="0" cap="none" baseline="0" sz="4000" i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algn="l" rtl="0" marR="0" indent="0" marL="0">
              <a:spcBef>
                <a:spcPts val="0"/>
              </a:spcBef>
              <a:spcAft>
                <a:spcPts val="0"/>
              </a:spcAft>
              <a:defRPr strike="noStrike" u="none" b="0" cap="none" baseline="0" sz="4000" i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algn="l" rtl="0" marR="0" indent="0" marL="0">
              <a:spcBef>
                <a:spcPts val="0"/>
              </a:spcBef>
              <a:spcAft>
                <a:spcPts val="0"/>
              </a:spcAft>
              <a:defRPr strike="noStrike" u="none" b="0" cap="none" baseline="0" sz="4000" i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algn="l" rtl="0" marR="0" indent="0" marL="0">
              <a:spcBef>
                <a:spcPts val="0"/>
              </a:spcBef>
              <a:spcAft>
                <a:spcPts val="0"/>
              </a:spcAft>
              <a:defRPr strike="noStrike" u="none" b="0" cap="none" baseline="0" sz="4000" i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algn="l" rtl="0" marR="0" indent="0" marL="457200">
              <a:spcBef>
                <a:spcPts val="0"/>
              </a:spcBef>
              <a:spcAft>
                <a:spcPts val="0"/>
              </a:spcAft>
              <a:defRPr strike="noStrike" u="none" b="0" cap="none" baseline="0" sz="4000" i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algn="l" rtl="0" marR="0" indent="0" marL="914400">
              <a:spcBef>
                <a:spcPts val="0"/>
              </a:spcBef>
              <a:spcAft>
                <a:spcPts val="0"/>
              </a:spcAft>
              <a:defRPr strike="noStrike" u="none" b="0" cap="none" baseline="0" sz="4000" i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algn="l" rtl="0" marR="0" indent="0" marL="1371600">
              <a:spcBef>
                <a:spcPts val="0"/>
              </a:spcBef>
              <a:spcAft>
                <a:spcPts val="0"/>
              </a:spcAft>
              <a:defRPr strike="noStrike" u="none" b="0" cap="none" baseline="0" sz="4000" i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algn="l" rtl="0" marR="0" indent="0" marL="1828800">
              <a:spcBef>
                <a:spcPts val="0"/>
              </a:spcBef>
              <a:spcAft>
                <a:spcPts val="0"/>
              </a:spcAft>
              <a:defRPr strike="noStrike" u="none" b="0" cap="none" baseline="0" sz="4000" i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7" name="Shape 57"/>
          <p:cNvSpPr txBox="1"/>
          <p:nvPr>
            <p:ph idx="1" type="body"/>
          </p:nvPr>
        </p:nvSpPr>
        <p:spPr>
          <a:xfrm>
            <a:off y="1447800" x="914400"/>
            <a:ext cy="4572000" cx="77724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 marR="0" indent="-187325" marL="273050">
              <a:spcBef>
                <a:spcPts val="575"/>
              </a:spcBef>
              <a:spcAft>
                <a:spcPts val="0"/>
              </a:spcAft>
              <a:buClr>
                <a:schemeClr val="accent1"/>
              </a:buClr>
              <a:buFont typeface="Arial"/>
              <a:buChar char="•"/>
              <a:defRPr strike="noStrike" u="none" b="0" cap="none" baseline="0" sz="2600" i="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algn="l" rtl="0" marR="0" indent="-153987" marL="547688">
              <a:spcBef>
                <a:spcPts val="375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•"/>
              <a:defRPr strike="noStrike" u="none" b="0" cap="none" baseline="0" sz="2400" i="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algn="l" rtl="0" marR="0" indent="-174625" marL="822325">
              <a:spcBef>
                <a:spcPts val="375"/>
              </a:spcBef>
              <a:spcAft>
                <a:spcPts val="0"/>
              </a:spcAft>
              <a:buClr>
                <a:srgbClr val="B3B3C4"/>
              </a:buClr>
              <a:buFont typeface="Arial"/>
              <a:buChar char="•"/>
              <a:defRPr strike="noStrike" u="none" b="0" cap="none" baseline="0" sz="2000" i="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algn="l" rtl="0" marR="0" indent="-173037" marL="1096963">
              <a:spcBef>
                <a:spcPts val="375"/>
              </a:spcBef>
              <a:spcAft>
                <a:spcPts val="0"/>
              </a:spcAft>
              <a:buClr>
                <a:srgbClr val="A04DA3"/>
              </a:buClr>
              <a:buFont typeface="Arial"/>
              <a:buChar char="•"/>
              <a:defRPr strike="noStrike" u="none" b="0" cap="none" baseline="0" sz="2000" i="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algn="l" rtl="0" marR="0" indent="-101600" marL="1371600">
              <a:spcBef>
                <a:spcPts val="375"/>
              </a:spcBef>
              <a:spcAft>
                <a:spcPts val="0"/>
              </a:spcAft>
              <a:buClr>
                <a:srgbClr val="A04DA3"/>
              </a:buClr>
              <a:buFont typeface="Courier New"/>
              <a:buChar char="o"/>
              <a:defRPr strike="noStrike" u="none" b="0" cap="none" baseline="0" sz="2000" i="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algn="l" rtl="0" marR="0" indent="-166370" marL="1645920">
              <a:spcBef>
                <a:spcPts val="370"/>
              </a:spcBef>
              <a:buClr>
                <a:schemeClr val="accent3"/>
              </a:buClr>
              <a:buFont typeface="Arial"/>
              <a:buChar char="•"/>
              <a:defRPr strike="noStrike" u="none" b="0" cap="none" baseline="0" sz="1800" i="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6pPr>
            <a:lvl7pPr algn="l" rtl="0" marR="0" indent="-161289" marL="1920240">
              <a:spcBef>
                <a:spcPts val="370"/>
              </a:spcBef>
              <a:buClr>
                <a:schemeClr val="accent2"/>
              </a:buClr>
              <a:buFont typeface="Arial"/>
              <a:buChar char="•"/>
              <a:defRPr strike="noStrike" u="none" b="0" cap="none" baseline="0" sz="1800" i="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7pPr>
            <a:lvl8pPr algn="l" rtl="0" marR="0" indent="-168910" marL="2194560">
              <a:spcBef>
                <a:spcPts val="370"/>
              </a:spcBef>
              <a:buClr>
                <a:srgbClr val="CFDFD0"/>
              </a:buClr>
              <a:buFont typeface="Arial"/>
              <a:buChar char="•"/>
              <a:defRPr strike="noStrike" u="none" b="0" cap="none" baseline="0" sz="1800" i="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8pPr>
            <a:lvl9pPr algn="l" rtl="0" marR="0" indent="-163829" marL="2468880">
              <a:spcBef>
                <a:spcPts val="370"/>
              </a:spcBef>
              <a:buClr>
                <a:srgbClr val="E4EDE4"/>
              </a:buClr>
              <a:buFont typeface="Arial"/>
              <a:buChar char="•"/>
              <a:defRPr strike="noStrike" u="none" b="0" cap="none" baseline="0" sz="1800" i="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9pPr>
          </a:lstStyle>
          <a:p/>
        </p:txBody>
      </p:sp>
      <p:sp>
        <p:nvSpPr>
          <p:cNvPr id="58" name="Shape 58"/>
          <p:cNvSpPr txBox="1"/>
          <p:nvPr>
            <p:ph idx="10" type="dt"/>
          </p:nvPr>
        </p:nvSpPr>
        <p:spPr>
          <a:xfrm>
            <a:off y="6191250" x="6172200"/>
            <a:ext cy="476249" cx="24765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ctr" anchorCtr="0"/>
          <a:lstStyle>
            <a:lvl1pPr algn="r" rtl="0" marR="0" indent="0" marL="0">
              <a:defRPr strike="noStrike" u="none" b="0" cap="none" baseline="0" sz="1400" i="0">
                <a:solidFill>
                  <a:srgbClr val="424456"/>
                </a:solidFill>
                <a:latin typeface="Cambria"/>
                <a:ea typeface="Cambria"/>
                <a:cs typeface="Cambria"/>
                <a:sym typeface="Cambria"/>
              </a:defRPr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/>
        </p:txBody>
      </p:sp>
      <p:sp>
        <p:nvSpPr>
          <p:cNvPr id="59" name="Shape 59"/>
          <p:cNvSpPr txBox="1"/>
          <p:nvPr>
            <p:ph idx="11" type="ftr"/>
          </p:nvPr>
        </p:nvSpPr>
        <p:spPr>
          <a:xfrm>
            <a:off y="6172200" x="914400"/>
            <a:ext cy="457200" cx="39623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ctr" anchorCtr="0"/>
          <a:lstStyle>
            <a:lvl1pPr algn="l" rtl="0" marR="0" indent="0" marL="0">
              <a:defRPr strike="noStrike" u="none" b="0" cap="none" baseline="0" sz="1800" i="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algn="l" rtl="0" marR="0" indent="0" marL="457200">
              <a:defRPr strike="noStrike" u="none" b="0" cap="none" baseline="0" sz="1800" i="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algn="l" rtl="0" marR="0" indent="0" marL="914400">
              <a:defRPr strike="noStrike" u="none" b="0" cap="none" baseline="0" sz="1800" i="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algn="l" rtl="0" marR="0" indent="0" marL="1371600">
              <a:defRPr strike="noStrike" u="none" b="0" cap="none" baseline="0" sz="1800" i="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algn="l" rtl="0" marR="0" indent="0" marL="1828800">
              <a:defRPr strike="noStrike" u="none" b="0" cap="none" baseline="0" sz="1800" i="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algn="l" rtl="0" marR="0" indent="0" marL="2286000">
              <a:defRPr strike="noStrike" u="none" b="0" cap="none" baseline="0" sz="1800" i="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6pPr>
            <a:lvl7pPr algn="l" rtl="0" marR="0" indent="0" marL="2743200">
              <a:defRPr strike="noStrike" u="none" b="0" cap="none" baseline="0" sz="1800" i="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7pPr>
            <a:lvl8pPr algn="l" rtl="0" marR="0" indent="0" marL="3200400">
              <a:defRPr strike="noStrike" u="none" b="0" cap="none" baseline="0" sz="1800" i="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8pPr>
            <a:lvl9pPr algn="l" rtl="0" marR="0" indent="0" marL="3657600">
              <a:defRPr strike="noStrike" u="none" b="0" cap="none" baseline="0" sz="1800" i="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9pPr>
          </a:lstStyle>
          <a:p/>
        </p:txBody>
      </p:sp>
      <p:sp>
        <p:nvSpPr>
          <p:cNvPr id="60" name="Shape 60"/>
          <p:cNvSpPr txBox="1"/>
          <p:nvPr>
            <p:ph idx="12" type="sldNum"/>
          </p:nvPr>
        </p:nvSpPr>
        <p:spPr>
          <a:xfrm>
            <a:off y="6210300" x="146050"/>
            <a:ext cy="457200" cx="457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bIns="91425" rIns="91425" lIns="91425" tIns="91425" anchor="ctr" anchorCtr="1"/>
          <a:lstStyle>
            <a:lvl1pPr algn="ctr" rtl="0" marR="0" indent="0" marL="0">
              <a:defRPr strike="noStrike" u="none" b="0" cap="none" baseline="0" sz="1400" i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/>
        </p:txBody>
      </p:sp>
    </p:spTree>
  </p:cSld>
  <p:clrMap accent2="accent2" accent3="accent3" accent4="accent4" accent5="accent5" accent6="accent6" hlink="hlink" tx2="lt2" tx1="dk1" bg2="dk2" bg1="lt1" folHlink="folHlink" accent1="accent1"/>
  <p:sldLayoutIdLst>
    <p:sldLayoutId id="2147483651" r:id="rId1"/>
  </p:sldLayoutIdLst>
  <p:txStyles>
    <p:title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65" name="Shape 6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6" name="Shape 66"/>
          <p:cNvSpPr txBox="1"/>
          <p:nvPr/>
        </p:nvSpPr>
        <p:spPr>
          <a:xfrm>
            <a:off y="0" x="0"/>
            <a:ext cy="6858000" cx="9144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/>
        </p:txBody>
      </p:sp>
      <p:sp>
        <p:nvSpPr>
          <p:cNvPr id="67" name="Shape 67"/>
          <p:cNvSpPr/>
          <p:nvPr/>
        </p:nvSpPr>
        <p:spPr>
          <a:xfrm>
            <a:off y="69850" x="63500"/>
            <a:ext cy="6692899" cx="9013825"/>
          </a:xfrm>
          <a:prstGeom prst="roundRect">
            <a:avLst>
              <a:gd fmla="val 1065" name="adj"/>
            </a:avLst>
          </a:prstGeom>
          <a:solidFill>
            <a:schemeClr val="lt1"/>
          </a:solidFill>
          <a:ln w="9525" cap="sq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  <p:txBody>
          <a:bodyPr bIns="45700" rIns="91425" lIns="91425" tIns="45700" anchor="ctr" anchorCtr="0">
            <a:noAutofit/>
          </a:bodyPr>
          <a:lstStyle/>
          <a:p/>
        </p:txBody>
      </p:sp>
      <p:sp>
        <p:nvSpPr>
          <p:cNvPr id="68" name="Shape 68"/>
          <p:cNvSpPr txBox="1"/>
          <p:nvPr>
            <p:ph type="title"/>
          </p:nvPr>
        </p:nvSpPr>
        <p:spPr>
          <a:xfrm>
            <a:off y="274637" x="914400"/>
            <a:ext cy="1143000" cx="77724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 algn="l" rtl="0" marR="0" indent="0" marL="0">
              <a:spcBef>
                <a:spcPts val="0"/>
              </a:spcBef>
              <a:spcAft>
                <a:spcPts val="0"/>
              </a:spcAft>
              <a:defRPr strike="noStrike" u="none" b="0" cap="none" baseline="0" sz="4000" i="0">
                <a:solidFill>
                  <a:schemeClr val="dk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algn="l" rtl="0" marR="0" indent="0" marL="0">
              <a:spcBef>
                <a:spcPts val="0"/>
              </a:spcBef>
              <a:spcAft>
                <a:spcPts val="0"/>
              </a:spcAft>
              <a:defRPr strike="noStrike" u="none" b="0" cap="none" baseline="0" sz="4000" i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algn="l" rtl="0" marR="0" indent="0" marL="0">
              <a:spcBef>
                <a:spcPts val="0"/>
              </a:spcBef>
              <a:spcAft>
                <a:spcPts val="0"/>
              </a:spcAft>
              <a:defRPr strike="noStrike" u="none" b="0" cap="none" baseline="0" sz="4000" i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algn="l" rtl="0" marR="0" indent="0" marL="0">
              <a:spcBef>
                <a:spcPts val="0"/>
              </a:spcBef>
              <a:spcAft>
                <a:spcPts val="0"/>
              </a:spcAft>
              <a:defRPr strike="noStrike" u="none" b="0" cap="none" baseline="0" sz="4000" i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algn="l" rtl="0" marR="0" indent="0" marL="0">
              <a:spcBef>
                <a:spcPts val="0"/>
              </a:spcBef>
              <a:spcAft>
                <a:spcPts val="0"/>
              </a:spcAft>
              <a:defRPr strike="noStrike" u="none" b="0" cap="none" baseline="0" sz="4000" i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algn="l" rtl="0" marR="0" indent="0" marL="457200">
              <a:spcBef>
                <a:spcPts val="0"/>
              </a:spcBef>
              <a:spcAft>
                <a:spcPts val="0"/>
              </a:spcAft>
              <a:defRPr strike="noStrike" u="none" b="0" cap="none" baseline="0" sz="4000" i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algn="l" rtl="0" marR="0" indent="0" marL="914400">
              <a:spcBef>
                <a:spcPts val="0"/>
              </a:spcBef>
              <a:spcAft>
                <a:spcPts val="0"/>
              </a:spcAft>
              <a:defRPr strike="noStrike" u="none" b="0" cap="none" baseline="0" sz="4000" i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algn="l" rtl="0" marR="0" indent="0" marL="1371600">
              <a:spcBef>
                <a:spcPts val="0"/>
              </a:spcBef>
              <a:spcAft>
                <a:spcPts val="0"/>
              </a:spcAft>
              <a:defRPr strike="noStrike" u="none" b="0" cap="none" baseline="0" sz="4000" i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algn="l" rtl="0" marR="0" indent="0" marL="1828800">
              <a:spcBef>
                <a:spcPts val="0"/>
              </a:spcBef>
              <a:spcAft>
                <a:spcPts val="0"/>
              </a:spcAft>
              <a:defRPr strike="noStrike" u="none" b="0" cap="none" baseline="0" sz="4000" i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9" name="Shape 69"/>
          <p:cNvSpPr txBox="1"/>
          <p:nvPr>
            <p:ph idx="1" type="body"/>
          </p:nvPr>
        </p:nvSpPr>
        <p:spPr>
          <a:xfrm>
            <a:off y="1447800" x="914400"/>
            <a:ext cy="4572000" cx="77724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 marR="0" indent="-187325" marL="273050">
              <a:spcBef>
                <a:spcPts val="575"/>
              </a:spcBef>
              <a:spcAft>
                <a:spcPts val="0"/>
              </a:spcAft>
              <a:buClr>
                <a:schemeClr val="accent1"/>
              </a:buClr>
              <a:buFont typeface="Arial"/>
              <a:buChar char="•"/>
              <a:defRPr strike="noStrike" u="none" b="0" cap="none" baseline="0" sz="2600" i="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algn="l" rtl="0" marR="0" indent="-153987" marL="547688">
              <a:spcBef>
                <a:spcPts val="375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•"/>
              <a:defRPr strike="noStrike" u="none" b="0" cap="none" baseline="0" sz="2400" i="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algn="l" rtl="0" marR="0" indent="-174625" marL="822325">
              <a:spcBef>
                <a:spcPts val="375"/>
              </a:spcBef>
              <a:spcAft>
                <a:spcPts val="0"/>
              </a:spcAft>
              <a:buClr>
                <a:srgbClr val="B3B3C4"/>
              </a:buClr>
              <a:buFont typeface="Arial"/>
              <a:buChar char="•"/>
              <a:defRPr strike="noStrike" u="none" b="0" cap="none" baseline="0" sz="2000" i="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algn="l" rtl="0" marR="0" indent="-173037" marL="1096963">
              <a:spcBef>
                <a:spcPts val="375"/>
              </a:spcBef>
              <a:spcAft>
                <a:spcPts val="0"/>
              </a:spcAft>
              <a:buClr>
                <a:srgbClr val="A04DA3"/>
              </a:buClr>
              <a:buFont typeface="Arial"/>
              <a:buChar char="•"/>
              <a:defRPr strike="noStrike" u="none" b="0" cap="none" baseline="0" sz="2000" i="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algn="l" rtl="0" marR="0" indent="-101600" marL="1371600">
              <a:spcBef>
                <a:spcPts val="375"/>
              </a:spcBef>
              <a:spcAft>
                <a:spcPts val="0"/>
              </a:spcAft>
              <a:buClr>
                <a:srgbClr val="A04DA3"/>
              </a:buClr>
              <a:buFont typeface="Courier New"/>
              <a:buChar char="o"/>
              <a:defRPr strike="noStrike" u="none" b="0" cap="none" baseline="0" sz="2000" i="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algn="l" rtl="0" marR="0" indent="-166370" marL="1645920">
              <a:spcBef>
                <a:spcPts val="370"/>
              </a:spcBef>
              <a:buClr>
                <a:schemeClr val="accent3"/>
              </a:buClr>
              <a:buFont typeface="Arial"/>
              <a:buChar char="•"/>
              <a:defRPr strike="noStrike" u="none" b="0" cap="none" baseline="0" sz="1800" i="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6pPr>
            <a:lvl7pPr algn="l" rtl="0" marR="0" indent="-161289" marL="1920240">
              <a:spcBef>
                <a:spcPts val="370"/>
              </a:spcBef>
              <a:buClr>
                <a:schemeClr val="accent2"/>
              </a:buClr>
              <a:buFont typeface="Arial"/>
              <a:buChar char="•"/>
              <a:defRPr strike="noStrike" u="none" b="0" cap="none" baseline="0" sz="1800" i="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7pPr>
            <a:lvl8pPr algn="l" rtl="0" marR="0" indent="-168910" marL="2194560">
              <a:spcBef>
                <a:spcPts val="370"/>
              </a:spcBef>
              <a:buClr>
                <a:srgbClr val="CFDFD0"/>
              </a:buClr>
              <a:buFont typeface="Arial"/>
              <a:buChar char="•"/>
              <a:defRPr strike="noStrike" u="none" b="0" cap="none" baseline="0" sz="1800" i="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8pPr>
            <a:lvl9pPr algn="l" rtl="0" marR="0" indent="-163829" marL="2468880">
              <a:spcBef>
                <a:spcPts val="370"/>
              </a:spcBef>
              <a:buClr>
                <a:srgbClr val="E4EDE4"/>
              </a:buClr>
              <a:buFont typeface="Arial"/>
              <a:buChar char="•"/>
              <a:defRPr strike="noStrike" u="none" b="0" cap="none" baseline="0" sz="1800" i="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9pPr>
          </a:lstStyle>
          <a:p/>
        </p:txBody>
      </p:sp>
      <p:sp>
        <p:nvSpPr>
          <p:cNvPr id="70" name="Shape 70"/>
          <p:cNvSpPr txBox="1"/>
          <p:nvPr>
            <p:ph idx="10" type="dt"/>
          </p:nvPr>
        </p:nvSpPr>
        <p:spPr>
          <a:xfrm>
            <a:off y="6191250" x="6172200"/>
            <a:ext cy="476249" cx="24765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ctr" anchorCtr="0"/>
          <a:lstStyle>
            <a:lvl1pPr algn="r" rtl="0" marR="0" indent="0" marL="0">
              <a:defRPr strike="noStrike" u="none" b="0" cap="none" baseline="0" sz="1400" i="0">
                <a:solidFill>
                  <a:srgbClr val="424456"/>
                </a:solidFill>
                <a:latin typeface="Cambria"/>
                <a:ea typeface="Cambria"/>
                <a:cs typeface="Cambria"/>
                <a:sym typeface="Cambria"/>
              </a:defRPr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/>
        </p:txBody>
      </p:sp>
      <p:sp>
        <p:nvSpPr>
          <p:cNvPr id="71" name="Shape 71"/>
          <p:cNvSpPr txBox="1"/>
          <p:nvPr>
            <p:ph idx="11" type="ftr"/>
          </p:nvPr>
        </p:nvSpPr>
        <p:spPr>
          <a:xfrm>
            <a:off y="6172200" x="914400"/>
            <a:ext cy="457200" cx="39623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ctr" anchorCtr="0"/>
          <a:lstStyle>
            <a:lvl1pPr algn="l" rtl="0" marR="0" indent="0" marL="0">
              <a:defRPr strike="noStrike" u="none" b="0" cap="none" baseline="0" sz="1800" i="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algn="l" rtl="0" marR="0" indent="0" marL="457200">
              <a:defRPr strike="noStrike" u="none" b="0" cap="none" baseline="0" sz="1800" i="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algn="l" rtl="0" marR="0" indent="0" marL="914400">
              <a:defRPr strike="noStrike" u="none" b="0" cap="none" baseline="0" sz="1800" i="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algn="l" rtl="0" marR="0" indent="0" marL="1371600">
              <a:defRPr strike="noStrike" u="none" b="0" cap="none" baseline="0" sz="1800" i="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algn="l" rtl="0" marR="0" indent="0" marL="1828800">
              <a:defRPr strike="noStrike" u="none" b="0" cap="none" baseline="0" sz="1800" i="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algn="l" rtl="0" marR="0" indent="0" marL="2286000">
              <a:defRPr strike="noStrike" u="none" b="0" cap="none" baseline="0" sz="1800" i="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6pPr>
            <a:lvl7pPr algn="l" rtl="0" marR="0" indent="0" marL="2743200">
              <a:defRPr strike="noStrike" u="none" b="0" cap="none" baseline="0" sz="1800" i="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7pPr>
            <a:lvl8pPr algn="l" rtl="0" marR="0" indent="0" marL="3200400">
              <a:defRPr strike="noStrike" u="none" b="0" cap="none" baseline="0" sz="1800" i="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8pPr>
            <a:lvl9pPr algn="l" rtl="0" marR="0" indent="0" marL="3657600">
              <a:defRPr strike="noStrike" u="none" b="0" cap="none" baseline="0" sz="1800" i="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9pPr>
          </a:lstStyle>
          <a:p/>
        </p:txBody>
      </p:sp>
      <p:sp>
        <p:nvSpPr>
          <p:cNvPr id="72" name="Shape 72"/>
          <p:cNvSpPr txBox="1"/>
          <p:nvPr>
            <p:ph idx="12" type="sldNum"/>
          </p:nvPr>
        </p:nvSpPr>
        <p:spPr>
          <a:xfrm>
            <a:off y="6210300" x="146050"/>
            <a:ext cy="457200" cx="457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bIns="91425" rIns="91425" lIns="91425" tIns="91425" anchor="ctr" anchorCtr="1"/>
          <a:lstStyle>
            <a:lvl1pPr algn="ctr" rtl="0" marR="0" indent="0" marL="0">
              <a:defRPr strike="noStrike" u="none" b="0" cap="none" baseline="0" sz="1400" i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/>
        </p:txBody>
      </p:sp>
    </p:spTree>
  </p:cSld>
  <p:clrMap accent2="accent2" accent3="accent3" accent4="accent4" accent5="accent5" accent6="accent6" hlink="hlink" tx2="lt2" tx1="dk1" bg2="dk2" bg1="lt1" folHlink="folHlink" accent1="accent1"/>
  <p:sldLayoutIdLst>
    <p:sldLayoutId id="2147483652" r:id="rId1"/>
  </p:sldLayoutIdLst>
  <p:txStyles>
    <p:title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79" name="Shape 7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80" name="Shape 80"/>
          <p:cNvSpPr txBox="1"/>
          <p:nvPr/>
        </p:nvSpPr>
        <p:spPr>
          <a:xfrm>
            <a:off y="0" x="0"/>
            <a:ext cy="6858000" cx="9144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/>
        </p:txBody>
      </p:sp>
      <p:sp>
        <p:nvSpPr>
          <p:cNvPr id="81" name="Shape 81"/>
          <p:cNvSpPr/>
          <p:nvPr/>
        </p:nvSpPr>
        <p:spPr>
          <a:xfrm>
            <a:off y="69850" x="63500"/>
            <a:ext cy="6692899" cx="9013825"/>
          </a:xfrm>
          <a:prstGeom prst="roundRect">
            <a:avLst>
              <a:gd fmla="val 1065" name="adj"/>
            </a:avLst>
          </a:prstGeom>
          <a:solidFill>
            <a:schemeClr val="lt1"/>
          </a:solidFill>
          <a:ln w="9525" cap="sq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  <p:txBody>
          <a:bodyPr bIns="45700" rIns="91425" lIns="91425" tIns="45700" anchor="ctr" anchorCtr="0">
            <a:noAutofit/>
          </a:bodyPr>
          <a:lstStyle/>
          <a:p/>
        </p:txBody>
      </p:sp>
      <p:sp>
        <p:nvSpPr>
          <p:cNvPr id="82" name="Shape 82"/>
          <p:cNvSpPr txBox="1"/>
          <p:nvPr>
            <p:ph type="title"/>
          </p:nvPr>
        </p:nvSpPr>
        <p:spPr>
          <a:xfrm>
            <a:off y="274637" x="914400"/>
            <a:ext cy="1143000" cx="77724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 algn="l" rtl="0" marR="0" indent="0" marL="0">
              <a:spcBef>
                <a:spcPts val="0"/>
              </a:spcBef>
              <a:spcAft>
                <a:spcPts val="0"/>
              </a:spcAft>
              <a:defRPr strike="noStrike" u="none" b="0" cap="none" baseline="0" sz="4000" i="0">
                <a:solidFill>
                  <a:schemeClr val="dk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algn="l" rtl="0" marR="0" indent="0" marL="0">
              <a:spcBef>
                <a:spcPts val="0"/>
              </a:spcBef>
              <a:spcAft>
                <a:spcPts val="0"/>
              </a:spcAft>
              <a:defRPr strike="noStrike" u="none" b="0" cap="none" baseline="0" sz="4000" i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algn="l" rtl="0" marR="0" indent="0" marL="0">
              <a:spcBef>
                <a:spcPts val="0"/>
              </a:spcBef>
              <a:spcAft>
                <a:spcPts val="0"/>
              </a:spcAft>
              <a:defRPr strike="noStrike" u="none" b="0" cap="none" baseline="0" sz="4000" i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algn="l" rtl="0" marR="0" indent="0" marL="0">
              <a:spcBef>
                <a:spcPts val="0"/>
              </a:spcBef>
              <a:spcAft>
                <a:spcPts val="0"/>
              </a:spcAft>
              <a:defRPr strike="noStrike" u="none" b="0" cap="none" baseline="0" sz="4000" i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algn="l" rtl="0" marR="0" indent="0" marL="0">
              <a:spcBef>
                <a:spcPts val="0"/>
              </a:spcBef>
              <a:spcAft>
                <a:spcPts val="0"/>
              </a:spcAft>
              <a:defRPr strike="noStrike" u="none" b="0" cap="none" baseline="0" sz="4000" i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algn="l" rtl="0" marR="0" indent="0" marL="457200">
              <a:spcBef>
                <a:spcPts val="0"/>
              </a:spcBef>
              <a:spcAft>
                <a:spcPts val="0"/>
              </a:spcAft>
              <a:defRPr strike="noStrike" u="none" b="0" cap="none" baseline="0" sz="4000" i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algn="l" rtl="0" marR="0" indent="0" marL="914400">
              <a:spcBef>
                <a:spcPts val="0"/>
              </a:spcBef>
              <a:spcAft>
                <a:spcPts val="0"/>
              </a:spcAft>
              <a:defRPr strike="noStrike" u="none" b="0" cap="none" baseline="0" sz="4000" i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algn="l" rtl="0" marR="0" indent="0" marL="1371600">
              <a:spcBef>
                <a:spcPts val="0"/>
              </a:spcBef>
              <a:spcAft>
                <a:spcPts val="0"/>
              </a:spcAft>
              <a:defRPr strike="noStrike" u="none" b="0" cap="none" baseline="0" sz="4000" i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algn="l" rtl="0" marR="0" indent="0" marL="1828800">
              <a:spcBef>
                <a:spcPts val="0"/>
              </a:spcBef>
              <a:spcAft>
                <a:spcPts val="0"/>
              </a:spcAft>
              <a:defRPr strike="noStrike" u="none" b="0" cap="none" baseline="0" sz="4000" i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3" name="Shape 83"/>
          <p:cNvSpPr txBox="1"/>
          <p:nvPr>
            <p:ph idx="1" type="body"/>
          </p:nvPr>
        </p:nvSpPr>
        <p:spPr>
          <a:xfrm>
            <a:off y="1447800" x="914400"/>
            <a:ext cy="4572000" cx="77724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 marR="0" indent="-187325" marL="273050">
              <a:spcBef>
                <a:spcPts val="575"/>
              </a:spcBef>
              <a:spcAft>
                <a:spcPts val="0"/>
              </a:spcAft>
              <a:buClr>
                <a:schemeClr val="accent1"/>
              </a:buClr>
              <a:buFont typeface="Arial"/>
              <a:buChar char="•"/>
              <a:defRPr strike="noStrike" u="none" b="0" cap="none" baseline="0" sz="2600" i="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algn="l" rtl="0" marR="0" indent="-153987" marL="547688">
              <a:spcBef>
                <a:spcPts val="375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•"/>
              <a:defRPr strike="noStrike" u="none" b="0" cap="none" baseline="0" sz="2400" i="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algn="l" rtl="0" marR="0" indent="-174625" marL="822325">
              <a:spcBef>
                <a:spcPts val="375"/>
              </a:spcBef>
              <a:spcAft>
                <a:spcPts val="0"/>
              </a:spcAft>
              <a:buClr>
                <a:srgbClr val="B3B3C4"/>
              </a:buClr>
              <a:buFont typeface="Arial"/>
              <a:buChar char="•"/>
              <a:defRPr strike="noStrike" u="none" b="0" cap="none" baseline="0" sz="2000" i="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algn="l" rtl="0" marR="0" indent="-173037" marL="1096963">
              <a:spcBef>
                <a:spcPts val="375"/>
              </a:spcBef>
              <a:spcAft>
                <a:spcPts val="0"/>
              </a:spcAft>
              <a:buClr>
                <a:srgbClr val="A04DA3"/>
              </a:buClr>
              <a:buFont typeface="Arial"/>
              <a:buChar char="•"/>
              <a:defRPr strike="noStrike" u="none" b="0" cap="none" baseline="0" sz="2000" i="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algn="l" rtl="0" marR="0" indent="-101600" marL="1371600">
              <a:spcBef>
                <a:spcPts val="375"/>
              </a:spcBef>
              <a:spcAft>
                <a:spcPts val="0"/>
              </a:spcAft>
              <a:buClr>
                <a:srgbClr val="A04DA3"/>
              </a:buClr>
              <a:buFont typeface="Courier New"/>
              <a:buChar char="o"/>
              <a:defRPr strike="noStrike" u="none" b="0" cap="none" baseline="0" sz="2000" i="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algn="l" rtl="0" marR="0" indent="-166370" marL="1645920">
              <a:spcBef>
                <a:spcPts val="370"/>
              </a:spcBef>
              <a:buClr>
                <a:schemeClr val="accent3"/>
              </a:buClr>
              <a:buFont typeface="Arial"/>
              <a:buChar char="•"/>
              <a:defRPr strike="noStrike" u="none" b="0" cap="none" baseline="0" sz="1800" i="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6pPr>
            <a:lvl7pPr algn="l" rtl="0" marR="0" indent="-161289" marL="1920240">
              <a:spcBef>
                <a:spcPts val="370"/>
              </a:spcBef>
              <a:buClr>
                <a:schemeClr val="accent2"/>
              </a:buClr>
              <a:buFont typeface="Arial"/>
              <a:buChar char="•"/>
              <a:defRPr strike="noStrike" u="none" b="0" cap="none" baseline="0" sz="1800" i="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7pPr>
            <a:lvl8pPr algn="l" rtl="0" marR="0" indent="-168910" marL="2194560">
              <a:spcBef>
                <a:spcPts val="370"/>
              </a:spcBef>
              <a:buClr>
                <a:srgbClr val="CFDFD0"/>
              </a:buClr>
              <a:buFont typeface="Arial"/>
              <a:buChar char="•"/>
              <a:defRPr strike="noStrike" u="none" b="0" cap="none" baseline="0" sz="1800" i="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8pPr>
            <a:lvl9pPr algn="l" rtl="0" marR="0" indent="-163829" marL="2468880">
              <a:spcBef>
                <a:spcPts val="370"/>
              </a:spcBef>
              <a:buClr>
                <a:srgbClr val="E4EDE4"/>
              </a:buClr>
              <a:buFont typeface="Arial"/>
              <a:buChar char="•"/>
              <a:defRPr strike="noStrike" u="none" b="0" cap="none" baseline="0" sz="1800" i="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9pPr>
          </a:lstStyle>
          <a:p/>
        </p:txBody>
      </p:sp>
      <p:sp>
        <p:nvSpPr>
          <p:cNvPr id="84" name="Shape 84"/>
          <p:cNvSpPr txBox="1"/>
          <p:nvPr>
            <p:ph idx="10" type="dt"/>
          </p:nvPr>
        </p:nvSpPr>
        <p:spPr>
          <a:xfrm>
            <a:off y="6191250" x="6172200"/>
            <a:ext cy="476249" cx="24765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ctr" anchorCtr="0"/>
          <a:lstStyle>
            <a:lvl1pPr algn="r" rtl="0" marR="0" indent="0" marL="0">
              <a:defRPr strike="noStrike" u="none" b="0" cap="none" baseline="0" sz="1400" i="0">
                <a:solidFill>
                  <a:srgbClr val="424456"/>
                </a:solidFill>
                <a:latin typeface="Cambria"/>
                <a:ea typeface="Cambria"/>
                <a:cs typeface="Cambria"/>
                <a:sym typeface="Cambria"/>
              </a:defRPr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/>
        </p:txBody>
      </p:sp>
      <p:sp>
        <p:nvSpPr>
          <p:cNvPr id="85" name="Shape 85"/>
          <p:cNvSpPr txBox="1"/>
          <p:nvPr>
            <p:ph idx="11" type="ftr"/>
          </p:nvPr>
        </p:nvSpPr>
        <p:spPr>
          <a:xfrm>
            <a:off y="6172200" x="914400"/>
            <a:ext cy="457200" cx="39623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ctr" anchorCtr="0"/>
          <a:lstStyle>
            <a:lvl1pPr algn="l" rtl="0" marR="0" indent="0" marL="0">
              <a:defRPr strike="noStrike" u="none" b="0" cap="none" baseline="0" sz="1800" i="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algn="l" rtl="0" marR="0" indent="0" marL="457200">
              <a:defRPr strike="noStrike" u="none" b="0" cap="none" baseline="0" sz="1800" i="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algn="l" rtl="0" marR="0" indent="0" marL="914400">
              <a:defRPr strike="noStrike" u="none" b="0" cap="none" baseline="0" sz="1800" i="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algn="l" rtl="0" marR="0" indent="0" marL="1371600">
              <a:defRPr strike="noStrike" u="none" b="0" cap="none" baseline="0" sz="1800" i="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algn="l" rtl="0" marR="0" indent="0" marL="1828800">
              <a:defRPr strike="noStrike" u="none" b="0" cap="none" baseline="0" sz="1800" i="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algn="l" rtl="0" marR="0" indent="0" marL="2286000">
              <a:defRPr strike="noStrike" u="none" b="0" cap="none" baseline="0" sz="1800" i="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6pPr>
            <a:lvl7pPr algn="l" rtl="0" marR="0" indent="0" marL="2743200">
              <a:defRPr strike="noStrike" u="none" b="0" cap="none" baseline="0" sz="1800" i="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7pPr>
            <a:lvl8pPr algn="l" rtl="0" marR="0" indent="0" marL="3200400">
              <a:defRPr strike="noStrike" u="none" b="0" cap="none" baseline="0" sz="1800" i="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8pPr>
            <a:lvl9pPr algn="l" rtl="0" marR="0" indent="0" marL="3657600">
              <a:defRPr strike="noStrike" u="none" b="0" cap="none" baseline="0" sz="1800" i="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9pPr>
          </a:lstStyle>
          <a:p/>
        </p:txBody>
      </p:sp>
      <p:sp>
        <p:nvSpPr>
          <p:cNvPr id="86" name="Shape 86"/>
          <p:cNvSpPr txBox="1"/>
          <p:nvPr>
            <p:ph idx="12" type="sldNum"/>
          </p:nvPr>
        </p:nvSpPr>
        <p:spPr>
          <a:xfrm>
            <a:off y="6210300" x="146050"/>
            <a:ext cy="457200" cx="457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bIns="91425" rIns="91425" lIns="91425" tIns="91425" anchor="ctr" anchorCtr="1"/>
          <a:lstStyle>
            <a:lvl1pPr algn="ctr" rtl="0" marR="0" indent="0" marL="0">
              <a:defRPr strike="noStrike" u="none" b="0" cap="none" baseline="0" sz="1400" i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/>
        </p:txBody>
      </p:sp>
    </p:spTree>
  </p:cSld>
  <p:clrMap accent2="accent2" accent3="accent3" accent4="accent4" accent5="accent5" accent6="accent6" hlink="hlink" tx2="lt2" tx1="dk1" bg2="dk2" bg1="lt1" folHlink="folHlink" accent1="accent1"/>
  <p:sldLayoutIdLst>
    <p:sldLayoutId id="2147483653" r:id="rId1"/>
  </p:sldLayoutIdLst>
  <p:txStyles>
    <p:title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89" name="Shape 8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90" name="Shape 90"/>
          <p:cNvSpPr txBox="1"/>
          <p:nvPr/>
        </p:nvSpPr>
        <p:spPr>
          <a:xfrm>
            <a:off y="0" x="0"/>
            <a:ext cy="6858000" cx="9144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/>
        </p:txBody>
      </p:sp>
      <p:sp>
        <p:nvSpPr>
          <p:cNvPr id="91" name="Shape 91"/>
          <p:cNvSpPr/>
          <p:nvPr/>
        </p:nvSpPr>
        <p:spPr>
          <a:xfrm>
            <a:off y="69850" x="63500"/>
            <a:ext cy="6692899" cx="9013825"/>
          </a:xfrm>
          <a:prstGeom prst="roundRect">
            <a:avLst>
              <a:gd fmla="val 1065" name="adj"/>
            </a:avLst>
          </a:prstGeom>
          <a:solidFill>
            <a:schemeClr val="lt1"/>
          </a:solidFill>
          <a:ln w="9525" cap="sq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  <p:txBody>
          <a:bodyPr bIns="45700" rIns="91425" lIns="91425" tIns="45700" anchor="ctr" anchorCtr="0">
            <a:noAutofit/>
          </a:bodyPr>
          <a:lstStyle/>
          <a:p/>
        </p:txBody>
      </p:sp>
      <p:sp>
        <p:nvSpPr>
          <p:cNvPr id="92" name="Shape 92"/>
          <p:cNvSpPr txBox="1"/>
          <p:nvPr>
            <p:ph type="title"/>
          </p:nvPr>
        </p:nvSpPr>
        <p:spPr>
          <a:xfrm>
            <a:off y="274637" x="914400"/>
            <a:ext cy="1143000" cx="77724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 algn="l" rtl="0" marR="0" indent="0" marL="0">
              <a:spcBef>
                <a:spcPts val="0"/>
              </a:spcBef>
              <a:spcAft>
                <a:spcPts val="0"/>
              </a:spcAft>
              <a:defRPr strike="noStrike" u="none" b="0" cap="none" baseline="0" sz="4000" i="0">
                <a:solidFill>
                  <a:schemeClr val="dk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algn="l" rtl="0" marR="0" indent="0" marL="0">
              <a:spcBef>
                <a:spcPts val="0"/>
              </a:spcBef>
              <a:spcAft>
                <a:spcPts val="0"/>
              </a:spcAft>
              <a:defRPr strike="noStrike" u="none" b="0" cap="none" baseline="0" sz="4000" i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algn="l" rtl="0" marR="0" indent="0" marL="0">
              <a:spcBef>
                <a:spcPts val="0"/>
              </a:spcBef>
              <a:spcAft>
                <a:spcPts val="0"/>
              </a:spcAft>
              <a:defRPr strike="noStrike" u="none" b="0" cap="none" baseline="0" sz="4000" i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algn="l" rtl="0" marR="0" indent="0" marL="0">
              <a:spcBef>
                <a:spcPts val="0"/>
              </a:spcBef>
              <a:spcAft>
                <a:spcPts val="0"/>
              </a:spcAft>
              <a:defRPr strike="noStrike" u="none" b="0" cap="none" baseline="0" sz="4000" i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algn="l" rtl="0" marR="0" indent="0" marL="0">
              <a:spcBef>
                <a:spcPts val="0"/>
              </a:spcBef>
              <a:spcAft>
                <a:spcPts val="0"/>
              </a:spcAft>
              <a:defRPr strike="noStrike" u="none" b="0" cap="none" baseline="0" sz="4000" i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algn="l" rtl="0" marR="0" indent="0" marL="457200">
              <a:spcBef>
                <a:spcPts val="0"/>
              </a:spcBef>
              <a:spcAft>
                <a:spcPts val="0"/>
              </a:spcAft>
              <a:defRPr strike="noStrike" u="none" b="0" cap="none" baseline="0" sz="4000" i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algn="l" rtl="0" marR="0" indent="0" marL="914400">
              <a:spcBef>
                <a:spcPts val="0"/>
              </a:spcBef>
              <a:spcAft>
                <a:spcPts val="0"/>
              </a:spcAft>
              <a:defRPr strike="noStrike" u="none" b="0" cap="none" baseline="0" sz="4000" i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algn="l" rtl="0" marR="0" indent="0" marL="1371600">
              <a:spcBef>
                <a:spcPts val="0"/>
              </a:spcBef>
              <a:spcAft>
                <a:spcPts val="0"/>
              </a:spcAft>
              <a:defRPr strike="noStrike" u="none" b="0" cap="none" baseline="0" sz="4000" i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algn="l" rtl="0" marR="0" indent="0" marL="1828800">
              <a:spcBef>
                <a:spcPts val="0"/>
              </a:spcBef>
              <a:spcAft>
                <a:spcPts val="0"/>
              </a:spcAft>
              <a:defRPr strike="noStrike" u="none" b="0" cap="none" baseline="0" sz="4000" i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3" name="Shape 93"/>
          <p:cNvSpPr txBox="1"/>
          <p:nvPr>
            <p:ph idx="1" type="body"/>
          </p:nvPr>
        </p:nvSpPr>
        <p:spPr>
          <a:xfrm>
            <a:off y="1447800" x="914400"/>
            <a:ext cy="4572000" cx="77724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 marR="0" indent="-187325" marL="273050">
              <a:spcBef>
                <a:spcPts val="575"/>
              </a:spcBef>
              <a:spcAft>
                <a:spcPts val="0"/>
              </a:spcAft>
              <a:buClr>
                <a:schemeClr val="accent1"/>
              </a:buClr>
              <a:buFont typeface="Arial"/>
              <a:buChar char="•"/>
              <a:defRPr strike="noStrike" u="none" b="0" cap="none" baseline="0" sz="2600" i="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algn="l" rtl="0" marR="0" indent="-153987" marL="547688">
              <a:spcBef>
                <a:spcPts val="375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•"/>
              <a:defRPr strike="noStrike" u="none" b="0" cap="none" baseline="0" sz="2400" i="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algn="l" rtl="0" marR="0" indent="-174625" marL="822325">
              <a:spcBef>
                <a:spcPts val="375"/>
              </a:spcBef>
              <a:spcAft>
                <a:spcPts val="0"/>
              </a:spcAft>
              <a:buClr>
                <a:srgbClr val="B3B3C4"/>
              </a:buClr>
              <a:buFont typeface="Arial"/>
              <a:buChar char="•"/>
              <a:defRPr strike="noStrike" u="none" b="0" cap="none" baseline="0" sz="2000" i="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algn="l" rtl="0" marR="0" indent="-173037" marL="1096963">
              <a:spcBef>
                <a:spcPts val="375"/>
              </a:spcBef>
              <a:spcAft>
                <a:spcPts val="0"/>
              </a:spcAft>
              <a:buClr>
                <a:srgbClr val="A04DA3"/>
              </a:buClr>
              <a:buFont typeface="Arial"/>
              <a:buChar char="•"/>
              <a:defRPr strike="noStrike" u="none" b="0" cap="none" baseline="0" sz="2000" i="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algn="l" rtl="0" marR="0" indent="-101600" marL="1371600">
              <a:spcBef>
                <a:spcPts val="375"/>
              </a:spcBef>
              <a:spcAft>
                <a:spcPts val="0"/>
              </a:spcAft>
              <a:buClr>
                <a:srgbClr val="A04DA3"/>
              </a:buClr>
              <a:buFont typeface="Courier New"/>
              <a:buChar char="o"/>
              <a:defRPr strike="noStrike" u="none" b="0" cap="none" baseline="0" sz="2000" i="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algn="l" rtl="0" marR="0" indent="-166370" marL="1645920">
              <a:spcBef>
                <a:spcPts val="370"/>
              </a:spcBef>
              <a:buClr>
                <a:schemeClr val="accent3"/>
              </a:buClr>
              <a:buFont typeface="Arial"/>
              <a:buChar char="•"/>
              <a:defRPr strike="noStrike" u="none" b="0" cap="none" baseline="0" sz="1800" i="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6pPr>
            <a:lvl7pPr algn="l" rtl="0" marR="0" indent="-161289" marL="1920240">
              <a:spcBef>
                <a:spcPts val="370"/>
              </a:spcBef>
              <a:buClr>
                <a:schemeClr val="accent2"/>
              </a:buClr>
              <a:buFont typeface="Arial"/>
              <a:buChar char="•"/>
              <a:defRPr strike="noStrike" u="none" b="0" cap="none" baseline="0" sz="1800" i="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7pPr>
            <a:lvl8pPr algn="l" rtl="0" marR="0" indent="-168910" marL="2194560">
              <a:spcBef>
                <a:spcPts val="370"/>
              </a:spcBef>
              <a:buClr>
                <a:srgbClr val="CFDFD0"/>
              </a:buClr>
              <a:buFont typeface="Arial"/>
              <a:buChar char="•"/>
              <a:defRPr strike="noStrike" u="none" b="0" cap="none" baseline="0" sz="1800" i="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8pPr>
            <a:lvl9pPr algn="l" rtl="0" marR="0" indent="-163829" marL="2468880">
              <a:spcBef>
                <a:spcPts val="370"/>
              </a:spcBef>
              <a:buClr>
                <a:srgbClr val="E4EDE4"/>
              </a:buClr>
              <a:buFont typeface="Arial"/>
              <a:buChar char="•"/>
              <a:defRPr strike="noStrike" u="none" b="0" cap="none" baseline="0" sz="1800" i="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9pPr>
          </a:lstStyle>
          <a:p/>
        </p:txBody>
      </p:sp>
      <p:sp>
        <p:nvSpPr>
          <p:cNvPr id="94" name="Shape 94"/>
          <p:cNvSpPr txBox="1"/>
          <p:nvPr>
            <p:ph idx="10" type="dt"/>
          </p:nvPr>
        </p:nvSpPr>
        <p:spPr>
          <a:xfrm>
            <a:off y="6191250" x="6172200"/>
            <a:ext cy="476249" cx="24765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ctr" anchorCtr="0"/>
          <a:lstStyle>
            <a:lvl1pPr algn="r" rtl="0" marR="0" indent="0" marL="0">
              <a:defRPr strike="noStrike" u="none" b="0" cap="none" baseline="0" sz="1400" i="0">
                <a:solidFill>
                  <a:srgbClr val="424456"/>
                </a:solidFill>
                <a:latin typeface="Cambria"/>
                <a:ea typeface="Cambria"/>
                <a:cs typeface="Cambria"/>
                <a:sym typeface="Cambria"/>
              </a:defRPr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/>
        </p:txBody>
      </p:sp>
      <p:sp>
        <p:nvSpPr>
          <p:cNvPr id="95" name="Shape 95"/>
          <p:cNvSpPr txBox="1"/>
          <p:nvPr>
            <p:ph idx="11" type="ftr"/>
          </p:nvPr>
        </p:nvSpPr>
        <p:spPr>
          <a:xfrm>
            <a:off y="6172200" x="914400"/>
            <a:ext cy="457200" cx="39623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ctr" anchorCtr="0"/>
          <a:lstStyle>
            <a:lvl1pPr algn="l" rtl="0" marR="0" indent="0" marL="0">
              <a:defRPr strike="noStrike" u="none" b="0" cap="none" baseline="0" sz="1800" i="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algn="l" rtl="0" marR="0" indent="0" marL="457200">
              <a:defRPr strike="noStrike" u="none" b="0" cap="none" baseline="0" sz="1800" i="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algn="l" rtl="0" marR="0" indent="0" marL="914400">
              <a:defRPr strike="noStrike" u="none" b="0" cap="none" baseline="0" sz="1800" i="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algn="l" rtl="0" marR="0" indent="0" marL="1371600">
              <a:defRPr strike="noStrike" u="none" b="0" cap="none" baseline="0" sz="1800" i="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algn="l" rtl="0" marR="0" indent="0" marL="1828800">
              <a:defRPr strike="noStrike" u="none" b="0" cap="none" baseline="0" sz="1800" i="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algn="l" rtl="0" marR="0" indent="0" marL="2286000">
              <a:defRPr strike="noStrike" u="none" b="0" cap="none" baseline="0" sz="1800" i="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6pPr>
            <a:lvl7pPr algn="l" rtl="0" marR="0" indent="0" marL="2743200">
              <a:defRPr strike="noStrike" u="none" b="0" cap="none" baseline="0" sz="1800" i="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7pPr>
            <a:lvl8pPr algn="l" rtl="0" marR="0" indent="0" marL="3200400">
              <a:defRPr strike="noStrike" u="none" b="0" cap="none" baseline="0" sz="1800" i="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8pPr>
            <a:lvl9pPr algn="l" rtl="0" marR="0" indent="0" marL="3657600">
              <a:defRPr strike="noStrike" u="none" b="0" cap="none" baseline="0" sz="1800" i="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9pPr>
          </a:lstStyle>
          <a:p/>
        </p:txBody>
      </p:sp>
      <p:sp>
        <p:nvSpPr>
          <p:cNvPr id="96" name="Shape 96"/>
          <p:cNvSpPr txBox="1"/>
          <p:nvPr>
            <p:ph idx="12" type="sldNum"/>
          </p:nvPr>
        </p:nvSpPr>
        <p:spPr>
          <a:xfrm>
            <a:off y="6210300" x="146050"/>
            <a:ext cy="457200" cx="457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bIns="91425" rIns="91425" lIns="91425" tIns="91425" anchor="ctr" anchorCtr="1"/>
          <a:lstStyle>
            <a:lvl1pPr algn="ctr" rtl="0" marR="0" indent="0" marL="0">
              <a:defRPr strike="noStrike" u="none" b="0" cap="none" baseline="0" sz="1400" i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/>
        </p:txBody>
      </p:sp>
    </p:spTree>
  </p:cSld>
  <p:clrMap accent2="accent2" accent3="accent3" accent4="accent4" accent5="accent5" accent6="accent6" hlink="hlink" tx2="lt2" tx1="dk1" bg2="dk2" bg1="lt1" folHlink="folHlink" accent1="accent1"/>
  <p:sldLayoutIdLst>
    <p:sldLayoutId id="2147483654" r:id="rId1"/>
  </p:sldLayoutIdLst>
  <p:txStyles>
    <p:title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98" name="Shape 9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99" name="Shape 99"/>
          <p:cNvSpPr txBox="1"/>
          <p:nvPr/>
        </p:nvSpPr>
        <p:spPr>
          <a:xfrm>
            <a:off y="0" x="0"/>
            <a:ext cy="6858000" cx="9144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/>
        </p:txBody>
      </p:sp>
      <p:sp>
        <p:nvSpPr>
          <p:cNvPr id="100" name="Shape 100"/>
          <p:cNvSpPr/>
          <p:nvPr/>
        </p:nvSpPr>
        <p:spPr>
          <a:xfrm>
            <a:off y="69850" x="63500"/>
            <a:ext cy="6692899" cx="9013825"/>
          </a:xfrm>
          <a:prstGeom prst="roundRect">
            <a:avLst>
              <a:gd fmla="val 1065" name="adj"/>
            </a:avLst>
          </a:prstGeom>
          <a:solidFill>
            <a:schemeClr val="lt1"/>
          </a:solidFill>
          <a:ln w="9525" cap="sq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  <p:txBody>
          <a:bodyPr bIns="45700" rIns="91425" lIns="91425" tIns="45700" anchor="ctr" anchorCtr="0">
            <a:noAutofit/>
          </a:bodyPr>
          <a:lstStyle/>
          <a:p/>
        </p:txBody>
      </p:sp>
      <p:sp>
        <p:nvSpPr>
          <p:cNvPr id="101" name="Shape 101"/>
          <p:cNvSpPr txBox="1"/>
          <p:nvPr/>
        </p:nvSpPr>
        <p:spPr>
          <a:xfrm>
            <a:off y="0" x="0"/>
            <a:ext cy="6858000" cx="9144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/>
        </p:txBody>
      </p:sp>
      <p:sp>
        <p:nvSpPr>
          <p:cNvPr id="102" name="Shape 102"/>
          <p:cNvSpPr/>
          <p:nvPr/>
        </p:nvSpPr>
        <p:spPr>
          <a:xfrm>
            <a:off y="69850" x="63500"/>
            <a:ext cy="6692899" cx="9013825"/>
          </a:xfrm>
          <a:prstGeom prst="roundRect">
            <a:avLst>
              <a:gd fmla="val 1065" name="adj"/>
            </a:avLst>
          </a:prstGeom>
          <a:solidFill>
            <a:schemeClr val="lt1"/>
          </a:solidFill>
          <a:ln w="9525" cap="sq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  <p:txBody>
          <a:bodyPr bIns="45700" rIns="91425" lIns="91425" tIns="45700" anchor="ctr" anchorCtr="0">
            <a:noAutofit/>
          </a:bodyPr>
          <a:lstStyle/>
          <a:p/>
        </p:txBody>
      </p:sp>
      <p:sp>
        <p:nvSpPr>
          <p:cNvPr id="103" name="Shape 103"/>
          <p:cNvSpPr txBox="1"/>
          <p:nvPr>
            <p:ph type="title"/>
          </p:nvPr>
        </p:nvSpPr>
        <p:spPr>
          <a:xfrm>
            <a:off y="274637" x="914400"/>
            <a:ext cy="1143000" cx="77724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 algn="l" rtl="0" marR="0" indent="0" marL="0">
              <a:spcBef>
                <a:spcPts val="0"/>
              </a:spcBef>
              <a:spcAft>
                <a:spcPts val="0"/>
              </a:spcAft>
              <a:defRPr strike="noStrike" u="none" b="0" cap="none" baseline="0" sz="4000" i="0">
                <a:solidFill>
                  <a:schemeClr val="dk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algn="l" rtl="0" marR="0" indent="0" marL="0">
              <a:spcBef>
                <a:spcPts val="0"/>
              </a:spcBef>
              <a:spcAft>
                <a:spcPts val="0"/>
              </a:spcAft>
              <a:defRPr strike="noStrike" u="none" b="0" cap="none" baseline="0" sz="4000" i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algn="l" rtl="0" marR="0" indent="0" marL="0">
              <a:spcBef>
                <a:spcPts val="0"/>
              </a:spcBef>
              <a:spcAft>
                <a:spcPts val="0"/>
              </a:spcAft>
              <a:defRPr strike="noStrike" u="none" b="0" cap="none" baseline="0" sz="4000" i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algn="l" rtl="0" marR="0" indent="0" marL="0">
              <a:spcBef>
                <a:spcPts val="0"/>
              </a:spcBef>
              <a:spcAft>
                <a:spcPts val="0"/>
              </a:spcAft>
              <a:defRPr strike="noStrike" u="none" b="0" cap="none" baseline="0" sz="4000" i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algn="l" rtl="0" marR="0" indent="0" marL="0">
              <a:spcBef>
                <a:spcPts val="0"/>
              </a:spcBef>
              <a:spcAft>
                <a:spcPts val="0"/>
              </a:spcAft>
              <a:defRPr strike="noStrike" u="none" b="0" cap="none" baseline="0" sz="4000" i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algn="l" rtl="0" marR="0" indent="0" marL="457200">
              <a:spcBef>
                <a:spcPts val="0"/>
              </a:spcBef>
              <a:spcAft>
                <a:spcPts val="0"/>
              </a:spcAft>
              <a:defRPr strike="noStrike" u="none" b="0" cap="none" baseline="0" sz="4000" i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algn="l" rtl="0" marR="0" indent="0" marL="914400">
              <a:spcBef>
                <a:spcPts val="0"/>
              </a:spcBef>
              <a:spcAft>
                <a:spcPts val="0"/>
              </a:spcAft>
              <a:defRPr strike="noStrike" u="none" b="0" cap="none" baseline="0" sz="4000" i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algn="l" rtl="0" marR="0" indent="0" marL="1371600">
              <a:spcBef>
                <a:spcPts val="0"/>
              </a:spcBef>
              <a:spcAft>
                <a:spcPts val="0"/>
              </a:spcAft>
              <a:defRPr strike="noStrike" u="none" b="0" cap="none" baseline="0" sz="4000" i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algn="l" rtl="0" marR="0" indent="0" marL="1828800">
              <a:spcBef>
                <a:spcPts val="0"/>
              </a:spcBef>
              <a:spcAft>
                <a:spcPts val="0"/>
              </a:spcAft>
              <a:defRPr strike="noStrike" u="none" b="0" cap="none" baseline="0" sz="4000" i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4" name="Shape 104"/>
          <p:cNvSpPr txBox="1"/>
          <p:nvPr>
            <p:ph idx="1" type="body"/>
          </p:nvPr>
        </p:nvSpPr>
        <p:spPr>
          <a:xfrm>
            <a:off y="1447800" x="914400"/>
            <a:ext cy="4572000" cx="77724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 marR="0" indent="-187325" marL="273050">
              <a:spcBef>
                <a:spcPts val="575"/>
              </a:spcBef>
              <a:spcAft>
                <a:spcPts val="0"/>
              </a:spcAft>
              <a:buClr>
                <a:schemeClr val="accent1"/>
              </a:buClr>
              <a:buFont typeface="Arial"/>
              <a:buChar char="•"/>
              <a:defRPr strike="noStrike" u="none" b="0" cap="none" baseline="0" sz="2600" i="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algn="l" rtl="0" marR="0" indent="-153987" marL="547688">
              <a:spcBef>
                <a:spcPts val="375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•"/>
              <a:defRPr strike="noStrike" u="none" b="0" cap="none" baseline="0" sz="2400" i="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algn="l" rtl="0" marR="0" indent="-174625" marL="822325">
              <a:spcBef>
                <a:spcPts val="375"/>
              </a:spcBef>
              <a:spcAft>
                <a:spcPts val="0"/>
              </a:spcAft>
              <a:buClr>
                <a:srgbClr val="B3B3C4"/>
              </a:buClr>
              <a:buFont typeface="Arial"/>
              <a:buChar char="•"/>
              <a:defRPr strike="noStrike" u="none" b="0" cap="none" baseline="0" sz="2000" i="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algn="l" rtl="0" marR="0" indent="-173037" marL="1096963">
              <a:spcBef>
                <a:spcPts val="375"/>
              </a:spcBef>
              <a:spcAft>
                <a:spcPts val="0"/>
              </a:spcAft>
              <a:buClr>
                <a:srgbClr val="A04DA3"/>
              </a:buClr>
              <a:buFont typeface="Arial"/>
              <a:buChar char="•"/>
              <a:defRPr strike="noStrike" u="none" b="0" cap="none" baseline="0" sz="2000" i="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algn="l" rtl="0" marR="0" indent="-101600" marL="1371600">
              <a:spcBef>
                <a:spcPts val="375"/>
              </a:spcBef>
              <a:spcAft>
                <a:spcPts val="0"/>
              </a:spcAft>
              <a:buClr>
                <a:srgbClr val="A04DA3"/>
              </a:buClr>
              <a:buFont typeface="Courier New"/>
              <a:buChar char="o"/>
              <a:defRPr strike="noStrike" u="none" b="0" cap="none" baseline="0" sz="2000" i="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algn="l" rtl="0" marR="0" indent="-166370" marL="1645920">
              <a:spcBef>
                <a:spcPts val="370"/>
              </a:spcBef>
              <a:buClr>
                <a:schemeClr val="accent3"/>
              </a:buClr>
              <a:buFont typeface="Arial"/>
              <a:buChar char="•"/>
              <a:defRPr strike="noStrike" u="none" b="0" cap="none" baseline="0" sz="1800" i="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6pPr>
            <a:lvl7pPr algn="l" rtl="0" marR="0" indent="-161289" marL="1920240">
              <a:spcBef>
                <a:spcPts val="370"/>
              </a:spcBef>
              <a:buClr>
                <a:schemeClr val="accent2"/>
              </a:buClr>
              <a:buFont typeface="Arial"/>
              <a:buChar char="•"/>
              <a:defRPr strike="noStrike" u="none" b="0" cap="none" baseline="0" sz="1800" i="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7pPr>
            <a:lvl8pPr algn="l" rtl="0" marR="0" indent="-168910" marL="2194560">
              <a:spcBef>
                <a:spcPts val="370"/>
              </a:spcBef>
              <a:buClr>
                <a:srgbClr val="CFDFD0"/>
              </a:buClr>
              <a:buFont typeface="Arial"/>
              <a:buChar char="•"/>
              <a:defRPr strike="noStrike" u="none" b="0" cap="none" baseline="0" sz="1800" i="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8pPr>
            <a:lvl9pPr algn="l" rtl="0" marR="0" indent="-163829" marL="2468880">
              <a:spcBef>
                <a:spcPts val="370"/>
              </a:spcBef>
              <a:buClr>
                <a:srgbClr val="E4EDE4"/>
              </a:buClr>
              <a:buFont typeface="Arial"/>
              <a:buChar char="•"/>
              <a:defRPr strike="noStrike" u="none" b="0" cap="none" baseline="0" sz="1800" i="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9pPr>
          </a:lstStyle>
          <a:p/>
        </p:txBody>
      </p:sp>
      <p:sp>
        <p:nvSpPr>
          <p:cNvPr id="105" name="Shape 105"/>
          <p:cNvSpPr txBox="1"/>
          <p:nvPr>
            <p:ph idx="10" type="dt"/>
          </p:nvPr>
        </p:nvSpPr>
        <p:spPr>
          <a:xfrm>
            <a:off y="6191250" x="6172200"/>
            <a:ext cy="476249" cx="24765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ctr" anchorCtr="0"/>
          <a:lstStyle>
            <a:lvl1pPr algn="r" rtl="0" marR="0" indent="0" marL="0">
              <a:defRPr strike="noStrike" u="none" b="0" cap="none" baseline="0" sz="1400" i="0">
                <a:solidFill>
                  <a:srgbClr val="424456"/>
                </a:solidFill>
                <a:latin typeface="Cambria"/>
                <a:ea typeface="Cambria"/>
                <a:cs typeface="Cambria"/>
                <a:sym typeface="Cambria"/>
              </a:defRPr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/>
        </p:txBody>
      </p:sp>
      <p:sp>
        <p:nvSpPr>
          <p:cNvPr id="106" name="Shape 106"/>
          <p:cNvSpPr txBox="1"/>
          <p:nvPr>
            <p:ph idx="11" type="ftr"/>
          </p:nvPr>
        </p:nvSpPr>
        <p:spPr>
          <a:xfrm>
            <a:off y="6172200" x="914400"/>
            <a:ext cy="457200" cx="39623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ctr" anchorCtr="0"/>
          <a:lstStyle>
            <a:lvl1pPr algn="l" rtl="0" marR="0" indent="0" marL="0">
              <a:defRPr strike="noStrike" u="none" b="0" cap="none" baseline="0" sz="1800" i="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algn="l" rtl="0" marR="0" indent="0" marL="457200">
              <a:defRPr strike="noStrike" u="none" b="0" cap="none" baseline="0" sz="1800" i="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algn="l" rtl="0" marR="0" indent="0" marL="914400">
              <a:defRPr strike="noStrike" u="none" b="0" cap="none" baseline="0" sz="1800" i="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algn="l" rtl="0" marR="0" indent="0" marL="1371600">
              <a:defRPr strike="noStrike" u="none" b="0" cap="none" baseline="0" sz="1800" i="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algn="l" rtl="0" marR="0" indent="0" marL="1828800">
              <a:defRPr strike="noStrike" u="none" b="0" cap="none" baseline="0" sz="1800" i="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algn="l" rtl="0" marR="0" indent="0" marL="2286000">
              <a:defRPr strike="noStrike" u="none" b="0" cap="none" baseline="0" sz="1800" i="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6pPr>
            <a:lvl7pPr algn="l" rtl="0" marR="0" indent="0" marL="2743200">
              <a:defRPr strike="noStrike" u="none" b="0" cap="none" baseline="0" sz="1800" i="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7pPr>
            <a:lvl8pPr algn="l" rtl="0" marR="0" indent="0" marL="3200400">
              <a:defRPr strike="noStrike" u="none" b="0" cap="none" baseline="0" sz="1800" i="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8pPr>
            <a:lvl9pPr algn="l" rtl="0" marR="0" indent="0" marL="3657600">
              <a:defRPr strike="noStrike" u="none" b="0" cap="none" baseline="0" sz="1800" i="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9pPr>
          </a:lstStyle>
          <a:p/>
        </p:txBody>
      </p:sp>
      <p:sp>
        <p:nvSpPr>
          <p:cNvPr id="107" name="Shape 107"/>
          <p:cNvSpPr txBox="1"/>
          <p:nvPr>
            <p:ph idx="12" type="sldNum"/>
          </p:nvPr>
        </p:nvSpPr>
        <p:spPr>
          <a:xfrm>
            <a:off y="6210300" x="146050"/>
            <a:ext cy="457200" cx="457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bIns="91425" rIns="91425" lIns="91425" tIns="91425" anchor="ctr" anchorCtr="1"/>
          <a:lstStyle>
            <a:lvl1pPr algn="ctr" rtl="0" marR="0" indent="0" marL="0">
              <a:defRPr strike="noStrike" u="none" b="0" cap="none" baseline="0" sz="1400" i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/>
        </p:txBody>
      </p:sp>
    </p:spTree>
  </p:cSld>
  <p:clrMap accent2="accent2" accent3="accent3" accent4="accent4" accent5="accent5" accent6="accent6" hlink="hlink" tx2="lt2" tx1="dk1" bg2="dk2" bg1="lt1" folHlink="folHlink" accent1="accent1"/>
  <p:sldLayoutIdLst>
    <p:sldLayoutId id="2147483655" r:id="rId1"/>
  </p:sldLayoutIdLst>
  <p:txStyles>
    <p:title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Target="../notesSlides/notesSlide1.xml" Type="http://schemas.openxmlformats.org/officeDocument/2006/relationships/notesSlide" Id="rId2"/><Relationship Target="../slideLayouts/slideLayout1.xml" Type="http://schemas.openxmlformats.org/officeDocument/2006/relationships/slideLayout" Id="rId1"/></Relationships>
</file>

<file path=ppt/slides/_rels/slide10.xml.rels><?xml version="1.0" encoding="UTF-8" standalone="yes"?><Relationships xmlns="http://schemas.openxmlformats.org/package/2006/relationships"><Relationship Target="../notesSlides/notesSlide10.xml" Type="http://schemas.openxmlformats.org/officeDocument/2006/relationships/notesSlide" Id="rId2"/><Relationship Target="../media/image31.png" Type="http://schemas.openxmlformats.org/officeDocument/2006/relationships/image" Id="rId12"/><Relationship Target="../slideLayouts/slideLayout2.xml" Type="http://schemas.openxmlformats.org/officeDocument/2006/relationships/slideLayout" Id="rId1"/><Relationship Target="../media/image20.png" Type="http://schemas.openxmlformats.org/officeDocument/2006/relationships/image" Id="rId13"/><Relationship Target="../media/image17.png" Type="http://schemas.openxmlformats.org/officeDocument/2006/relationships/image" Id="rId4"/><Relationship Target="../media/image15.png" Type="http://schemas.openxmlformats.org/officeDocument/2006/relationships/image" Id="rId10"/><Relationship Target="../media/image09.jpg" Type="http://schemas.openxmlformats.org/officeDocument/2006/relationships/image" Id="rId3"/><Relationship Target="../media/image21.png" Type="http://schemas.openxmlformats.org/officeDocument/2006/relationships/image" Id="rId11"/><Relationship Target="../media/image16.png" Type="http://schemas.openxmlformats.org/officeDocument/2006/relationships/image" Id="rId9"/><Relationship Target="../media/image13.png" Type="http://schemas.openxmlformats.org/officeDocument/2006/relationships/image" Id="rId6"/><Relationship Target="../media/image14.png" Type="http://schemas.openxmlformats.org/officeDocument/2006/relationships/image" Id="rId5"/><Relationship Target="../media/image18.png" Type="http://schemas.openxmlformats.org/officeDocument/2006/relationships/image" Id="rId8"/><Relationship Target="../media/image12.png" Type="http://schemas.openxmlformats.org/officeDocument/2006/relationships/image" Id="rId7"/></Relationships>
</file>

<file path=ppt/slides/_rels/slide11.xml.rels><?xml version="1.0" encoding="UTF-8" standalone="yes"?><Relationships xmlns="http://schemas.openxmlformats.org/package/2006/relationships"><Relationship Target="../media/image28.png" Type="http://schemas.openxmlformats.org/officeDocument/2006/relationships/image" Id="rId12"/><Relationship Target="../notesSlides/notesSlide11.xml" Type="http://schemas.openxmlformats.org/officeDocument/2006/relationships/notesSlide" Id="rId2"/><Relationship Target="../media/image29.png" Type="http://schemas.openxmlformats.org/officeDocument/2006/relationships/image" Id="rId13"/><Relationship Target="../slideLayouts/slideLayout2.xml" Type="http://schemas.openxmlformats.org/officeDocument/2006/relationships/slideLayout" Id="rId1"/><Relationship Target="../media/image27.png" Type="http://schemas.openxmlformats.org/officeDocument/2006/relationships/image" Id="rId10"/><Relationship Target="../media/image19.png" Type="http://schemas.openxmlformats.org/officeDocument/2006/relationships/image" Id="rId4"/><Relationship Target="../media/image26.png" Type="http://schemas.openxmlformats.org/officeDocument/2006/relationships/image" Id="rId11"/><Relationship Target="../media/image09.jpg" Type="http://schemas.openxmlformats.org/officeDocument/2006/relationships/image" Id="rId3"/><Relationship Target="../media/image30.png" Type="http://schemas.openxmlformats.org/officeDocument/2006/relationships/image" Id="rId9"/><Relationship Target="../media/image24.png" Type="http://schemas.openxmlformats.org/officeDocument/2006/relationships/image" Id="rId6"/><Relationship Target="../media/image22.png" Type="http://schemas.openxmlformats.org/officeDocument/2006/relationships/image" Id="rId5"/><Relationship Target="../media/image32.png" Type="http://schemas.openxmlformats.org/officeDocument/2006/relationships/image" Id="rId8"/><Relationship Target="../media/image25.png" Type="http://schemas.openxmlformats.org/officeDocument/2006/relationships/image" Id="rId7"/></Relationships>
</file>

<file path=ppt/slides/_rels/slide2.xml.rels><?xml version="1.0" encoding="UTF-8" standalone="yes"?><Relationships xmlns="http://schemas.openxmlformats.org/package/2006/relationships"><Relationship Target="../notesSlides/notesSlide2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3.xml.rels><?xml version="1.0" encoding="UTF-8" standalone="yes"?><Relationships xmlns="http://schemas.openxmlformats.org/package/2006/relationships"><Relationship Target="../notesSlides/notesSlide3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1.png" Type="http://schemas.openxmlformats.org/officeDocument/2006/relationships/image" Id="rId4"/><Relationship Target="../media/image00.jpg" Type="http://schemas.openxmlformats.org/officeDocument/2006/relationships/image" Id="rId3"/><Relationship Target="../media/image07.png" Type="http://schemas.openxmlformats.org/officeDocument/2006/relationships/image" Id="rId6"/><Relationship Target="../media/image05.png" Type="http://schemas.openxmlformats.org/officeDocument/2006/relationships/image" Id="rId5"/><Relationship Target="../media/image02.png" Type="http://schemas.openxmlformats.org/officeDocument/2006/relationships/image" Id="rId7"/></Relationships>
</file>

<file path=ppt/slides/_rels/slide4.xml.rels><?xml version="1.0" encoding="UTF-8" standalone="yes"?><Relationships xmlns="http://schemas.openxmlformats.org/package/2006/relationships"><Relationship Target="../notesSlides/notesSlide4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4.png" Type="http://schemas.openxmlformats.org/officeDocument/2006/relationships/image" Id="rId4"/><Relationship Target="../media/image23.png" Type="http://schemas.openxmlformats.org/officeDocument/2006/relationships/image" Id="rId3"/></Relationships>
</file>

<file path=ppt/slides/_rels/slide5.xml.rels><?xml version="1.0" encoding="UTF-8" standalone="yes"?><Relationships xmlns="http://schemas.openxmlformats.org/package/2006/relationships"><Relationship Target="../notesSlides/notesSlide5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8.png" Type="http://schemas.openxmlformats.org/officeDocument/2006/relationships/image" Id="rId3"/></Relationships>
</file>

<file path=ppt/slides/_rels/slide6.xml.rels><?xml version="1.0" encoding="UTF-8" standalone="yes"?><Relationships xmlns="http://schemas.openxmlformats.org/package/2006/relationships"><Relationship Target="../notesSlides/notesSlide6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11.png" Type="http://schemas.openxmlformats.org/officeDocument/2006/relationships/image" Id="rId3"/></Relationships>
</file>

<file path=ppt/slides/_rels/slide7.xml.rels><?xml version="1.0" encoding="UTF-8" standalone="yes"?><Relationships xmlns="http://schemas.openxmlformats.org/package/2006/relationships"><Relationship Target="../notesSlides/notesSlide7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6.jpg" Type="http://schemas.openxmlformats.org/officeDocument/2006/relationships/image" Id="rId3"/></Relationships>
</file>

<file path=ppt/slides/_rels/slide8.xml.rels><?xml version="1.0" encoding="UTF-8" standalone="yes"?><Relationships xmlns="http://schemas.openxmlformats.org/package/2006/relationships"><Relationship Target="../notesSlides/notesSlide8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9.xml.rels><?xml version="1.0" encoding="UTF-8" standalone="yes"?><Relationships xmlns="http://schemas.openxmlformats.org/package/2006/relationships"><Relationship Target="../notesSlides/notesSlide9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9.jpg" Type="http://schemas.openxmlformats.org/officeDocument/2006/relationships/image" Id="rId3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49" name="Shape 14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50" name="Shape 150"/>
          <p:cNvSpPr txBox="1"/>
          <p:nvPr>
            <p:ph idx="1" type="subTitle"/>
          </p:nvPr>
        </p:nvSpPr>
        <p:spPr>
          <a:xfrm>
            <a:off y="3200400" x="1295400"/>
            <a:ext cy="1600199" cx="64007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/>
        </p:txBody>
      </p:sp>
      <p:sp>
        <p:nvSpPr>
          <p:cNvPr id="151" name="Shape 151"/>
          <p:cNvSpPr txBox="1"/>
          <p:nvPr>
            <p:ph type="ctrTitle"/>
          </p:nvPr>
        </p:nvSpPr>
        <p:spPr>
          <a:xfrm>
            <a:off y="1506537" x="0"/>
            <a:ext cy="1470024" cx="91440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45700" anchor="ctr" anchorCtr="0">
            <a:noAutofit/>
          </a:bodyPr>
          <a:lstStyle/>
          <a:p>
            <a:pPr algn="ctr" rtl="0" lvl="0" marR="0" indent="0" mar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Calibri"/>
              <a:buNone/>
            </a:pPr>
            <a:r>
              <a:rPr strike="noStrike" u="none" b="0" cap="none" baseline="0" sz="4000" lang="en-US" i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Поняття файлу й папки</a:t>
            </a:r>
          </a:p>
        </p:txBody>
      </p:sp>
    </p:spTree>
  </p:cSld>
  <p:clrMapOvr>
    <a:masterClrMapping/>
  </p:clrMapOvr>
  <p:transition spd="slow">
    <p:cut/>
  </p:transition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21" name="Shape 22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22" name="Shape 222"/>
          <p:cNvSpPr txBox="1"/>
          <p:nvPr>
            <p:ph type="title"/>
          </p:nvPr>
        </p:nvSpPr>
        <p:spPr>
          <a:xfrm>
            <a:off y="274637" x="914400"/>
            <a:ext cy="1143000" cx="77724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45700" anchor="b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Calibri"/>
              <a:buNone/>
            </a:pPr>
            <a:r>
              <a:rPr strike="noStrike" u="none" b="0" cap="none" baseline="0" sz="4000" lang="en-US" i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Працюємо в парах</a:t>
            </a:r>
          </a:p>
        </p:txBody>
      </p:sp>
      <p:sp>
        <p:nvSpPr>
          <p:cNvPr id="223" name="Shape 223"/>
          <p:cNvSpPr txBox="1"/>
          <p:nvPr>
            <p:ph idx="1" type="body"/>
          </p:nvPr>
        </p:nvSpPr>
        <p:spPr>
          <a:xfrm>
            <a:off y="1447800" x="900112"/>
            <a:ext cy="4572000" cx="7786686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buClr>
                <a:schemeClr val="accent1"/>
              </a:buClr>
              <a:buSzPct val="86538"/>
              <a:buFont typeface="Arial"/>
              <a:buChar char="•"/>
            </a:pPr>
            <a:r>
              <a:rPr strike="noStrike" u="none" b="0" cap="none" baseline="0" sz="2600" lang="en-US" i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Назвіть по черзі папки та вкладені в них файли (або вкладені папки і файли), користуючись схемою</a:t>
            </a:r>
          </a:p>
          <a:p>
            <a:r>
              <a:t/>
            </a:r>
          </a:p>
        </p:txBody>
      </p:sp>
      <p:sp>
        <p:nvSpPr>
          <p:cNvPr id="224" name="Shape 224"/>
          <p:cNvSpPr/>
          <p:nvPr/>
        </p:nvSpPr>
        <p:spPr>
          <a:xfrm>
            <a:off y="112711" x="6875461"/>
            <a:ext cy="1155700" cx="2128837"/>
          </a:xfrm>
          <a:prstGeom prst="rect">
            <a:avLst/>
          </a:prstGeom>
          <a:blipFill>
            <a:blip r:embed="rId3"/>
            <a:stretch>
              <a:fillRect/>
            </a:stretch>
          </a:blipFill>
        </p:spPr>
      </p:sp>
      <p:sp>
        <p:nvSpPr>
          <p:cNvPr id="225" name="Shape 225"/>
          <p:cNvSpPr txBox="1"/>
          <p:nvPr/>
        </p:nvSpPr>
        <p:spPr>
          <a:xfrm>
            <a:off y="2636836" x="250825"/>
            <a:ext cy="1878011" cx="5545137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buClr>
                <a:schemeClr val="dk1"/>
              </a:buClr>
              <a:buSzPct val="25000"/>
              <a:buFont typeface="Cambria"/>
              <a:buNone/>
            </a:pPr>
            <a:r>
              <a:rPr strike="noStrike" u="none" b="0" cap="none" baseline="0" sz="2000" lang="en-US" i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Який запис правильний?</a:t>
            </a:r>
          </a:p>
          <a:p>
            <a:pPr algn="l" rtl="0" lvl="1" marR="0" indent="0" marL="0">
              <a:buClr>
                <a:schemeClr val="dk1"/>
              </a:buClr>
              <a:buSzPct val="100000"/>
              <a:buFont typeface="Arial"/>
              <a:buChar char="•"/>
            </a:pPr>
            <a:r>
              <a:rPr strike="noStrike" u="none" b="0" cap="none" baseline="0" sz="2000" lang="en-US" i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Подарунки\Листівки\Малюнки\Різдво</a:t>
            </a:r>
          </a:p>
          <a:p>
            <a:pPr algn="l" rtl="0" lvl="1" marR="0" indent="0" marL="0">
              <a:buClr>
                <a:schemeClr val="dk1"/>
              </a:buClr>
              <a:buSzPct val="100000"/>
              <a:buFont typeface="Arial"/>
              <a:buChar char="•"/>
            </a:pPr>
            <a:r>
              <a:rPr strike="noStrike" u="none" b="0" cap="none" baseline="0" sz="2000" lang="en-US" i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Різдво\Мелодії\Прикраса</a:t>
            </a:r>
          </a:p>
          <a:p>
            <a:pPr algn="l" rtl="0" lvl="1" marR="0" indent="0" marL="0">
              <a:buClr>
                <a:schemeClr val="dk1"/>
              </a:buClr>
              <a:buSzPct val="100000"/>
              <a:buFont typeface="Arial"/>
              <a:buChar char="•"/>
            </a:pPr>
            <a:r>
              <a:rPr strike="noStrike" u="none" b="0" cap="none" baseline="0" sz="2000" lang="en-US" i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Різдво\Відео\Щедрик</a:t>
            </a:r>
          </a:p>
          <a:p>
            <a:pPr algn="l" rtl="0" lvl="1" marR="0" indent="0" marL="0">
              <a:buClr>
                <a:schemeClr val="dk1"/>
              </a:buClr>
              <a:buSzPct val="100000"/>
              <a:buFont typeface="Arial"/>
              <a:buChar char="•"/>
            </a:pPr>
            <a:r>
              <a:rPr strike="noStrike" u="none" b="0" cap="none" baseline="0" sz="2000" lang="en-US" i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Різдво\Листівки\Подарунки</a:t>
            </a:r>
          </a:p>
          <a:p>
            <a:r>
              <a:t/>
            </a:r>
          </a:p>
        </p:txBody>
      </p:sp>
      <p:grpSp>
        <p:nvGrpSpPr>
          <p:cNvPr id="226" name="Shape 226"/>
          <p:cNvGrpSpPr/>
          <p:nvPr/>
        </p:nvGrpSpPr>
        <p:grpSpPr>
          <a:xfrm>
            <a:off y="3500437" x="4716461"/>
            <a:ext cy="925511" cx="1223961"/>
            <a:chOff y="0" x="0"/>
            <a:chExt cy="2147483646" cx="2147483647"/>
          </a:xfrm>
        </p:grpSpPr>
        <p:sp>
          <p:nvSpPr>
            <p:cNvPr id="227" name="Shape 227"/>
            <p:cNvSpPr/>
            <p:nvPr/>
          </p:nvSpPr>
          <p:spPr>
            <a:xfrm>
              <a:off y="0" x="390176210"/>
              <a:ext cy="1434006039" cx="1114487183"/>
            </a:xfrm>
            <a:prstGeom prst="rect">
              <a:avLst/>
            </a:prstGeom>
            <a:blipFill>
              <a:blip r:embed="rId4"/>
              <a:stretch>
                <a:fillRect/>
              </a:stretch>
            </a:blipFill>
          </p:spPr>
        </p:sp>
        <p:sp>
          <p:nvSpPr>
            <p:cNvPr id="228" name="Shape 228"/>
            <p:cNvSpPr txBox="1"/>
            <p:nvPr/>
          </p:nvSpPr>
          <p:spPr>
            <a:xfrm>
              <a:off y="1290589377" x="0"/>
              <a:ext cy="856894269" cx="2147483647"/>
            </a:xfrm>
            <a:prstGeom prst="rect">
              <a:avLst/>
            </a:prstGeom>
            <a:noFill/>
            <a:ln>
              <a:noFill/>
            </a:ln>
          </p:spPr>
          <p:txBody>
            <a:bodyPr bIns="45700" rIns="91425" lIns="91425" tIns="45700" anchor="t" anchorCtr="0">
              <a:noAutofit/>
            </a:bodyPr>
            <a:lstStyle/>
            <a:p>
              <a:pPr algn="l" rtl="0" lvl="0" marR="0" indent="0" marL="0">
                <a:buClr>
                  <a:schemeClr val="dk1"/>
                </a:buClr>
                <a:buSzPct val="25000"/>
                <a:buFont typeface="Cambria"/>
                <a:buNone/>
              </a:pPr>
              <a:r>
                <a:rPr strike="noStrike" u="none" b="0" cap="none" baseline="0" sz="1800" lang="en-US" i="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Малюнки</a:t>
              </a:r>
            </a:p>
          </p:txBody>
        </p:sp>
      </p:grpSp>
      <p:grpSp>
        <p:nvGrpSpPr>
          <p:cNvPr id="229" name="Shape 229"/>
          <p:cNvGrpSpPr/>
          <p:nvPr/>
        </p:nvGrpSpPr>
        <p:grpSpPr>
          <a:xfrm>
            <a:off y="3511550" x="6178549"/>
            <a:ext cy="935036" cx="1081086"/>
            <a:chOff y="0" x="0"/>
            <a:chExt cy="2147483646" cx="2147483647"/>
          </a:xfrm>
        </p:grpSpPr>
        <p:sp>
          <p:nvSpPr>
            <p:cNvPr id="230" name="Shape 230"/>
            <p:cNvSpPr/>
            <p:nvPr/>
          </p:nvSpPr>
          <p:spPr>
            <a:xfrm>
              <a:off y="0" x="442198766"/>
              <a:ext cy="1419287040" cx="1263085328"/>
            </a:xfrm>
            <a:prstGeom prst="rect">
              <a:avLst/>
            </a:prstGeom>
            <a:blipFill>
              <a:blip r:embed="rId5"/>
              <a:stretch>
                <a:fillRect/>
              </a:stretch>
            </a:blipFill>
          </p:spPr>
        </p:sp>
        <p:sp>
          <p:nvSpPr>
            <p:cNvPr id="231" name="Shape 231"/>
            <p:cNvSpPr txBox="1"/>
            <p:nvPr/>
          </p:nvSpPr>
          <p:spPr>
            <a:xfrm>
              <a:off y="1419444548" x="0"/>
              <a:ext cy="728039098" cx="2147483647"/>
            </a:xfrm>
            <a:prstGeom prst="rect">
              <a:avLst/>
            </a:prstGeom>
            <a:noFill/>
            <a:ln>
              <a:noFill/>
            </a:ln>
          </p:spPr>
          <p:txBody>
            <a:bodyPr bIns="45700" rIns="91425" lIns="91425" tIns="45700" anchor="t" anchorCtr="0">
              <a:noAutofit/>
            </a:bodyPr>
            <a:lstStyle/>
            <a:p>
              <a:pPr algn="l" rtl="0" lvl="0" marR="0" indent="0" marL="0">
                <a:buClr>
                  <a:schemeClr val="dk1"/>
                </a:buClr>
                <a:buSzPct val="25000"/>
                <a:buFont typeface="Cambria"/>
                <a:buNone/>
              </a:pPr>
              <a:r>
                <a:rPr strike="noStrike" u="none" b="0" cap="none" baseline="0" sz="1800" lang="en-US" i="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Мелодії</a:t>
              </a:r>
            </a:p>
          </p:txBody>
        </p:sp>
      </p:grpSp>
      <p:grpSp>
        <p:nvGrpSpPr>
          <p:cNvPr id="232" name="Shape 232"/>
          <p:cNvGrpSpPr/>
          <p:nvPr/>
        </p:nvGrpSpPr>
        <p:grpSpPr>
          <a:xfrm>
            <a:off y="3500436" x="7667624"/>
            <a:ext cy="873124" cx="1081086"/>
            <a:chOff y="0" x="0"/>
            <a:chExt cy="2147483646" cx="2147483647"/>
          </a:xfrm>
        </p:grpSpPr>
        <p:sp>
          <p:nvSpPr>
            <p:cNvPr id="233" name="Shape 233"/>
            <p:cNvSpPr/>
            <p:nvPr/>
          </p:nvSpPr>
          <p:spPr>
            <a:xfrm>
              <a:off y="0" x="442199650"/>
              <a:ext cy="1519858287" cx="1263085320"/>
            </a:xfrm>
            <a:prstGeom prst="rect">
              <a:avLst/>
            </a:prstGeom>
            <a:blipFill>
              <a:blip r:embed="rId6"/>
              <a:stretch>
                <a:fillRect/>
              </a:stretch>
            </a:blipFill>
          </p:spPr>
        </p:sp>
        <p:sp>
          <p:nvSpPr>
            <p:cNvPr id="234" name="Shape 234"/>
            <p:cNvSpPr txBox="1"/>
            <p:nvPr/>
          </p:nvSpPr>
          <p:spPr>
            <a:xfrm>
              <a:off y="1367855438" x="0"/>
              <a:ext cy="779628208" cx="2147483647"/>
            </a:xfrm>
            <a:prstGeom prst="rect">
              <a:avLst/>
            </a:prstGeom>
            <a:noFill/>
            <a:ln>
              <a:noFill/>
            </a:ln>
          </p:spPr>
          <p:txBody>
            <a:bodyPr bIns="45700" rIns="91425" lIns="91425" tIns="45700" anchor="t" anchorCtr="0">
              <a:noAutofit/>
            </a:bodyPr>
            <a:lstStyle/>
            <a:p>
              <a:pPr algn="l" rtl="0" lvl="0" marR="0" indent="0" marL="0">
                <a:buClr>
                  <a:schemeClr val="dk1"/>
                </a:buClr>
                <a:buSzPct val="25000"/>
                <a:buFont typeface="Cambria"/>
                <a:buNone/>
              </a:pPr>
              <a:r>
                <a:rPr strike="noStrike" u="none" b="0" cap="none" baseline="0" sz="1800" lang="en-US" i="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Відео</a:t>
              </a:r>
            </a:p>
          </p:txBody>
        </p:sp>
      </p:grpSp>
      <p:grpSp>
        <p:nvGrpSpPr>
          <p:cNvPr id="235" name="Shape 235"/>
          <p:cNvGrpSpPr/>
          <p:nvPr/>
        </p:nvGrpSpPr>
        <p:grpSpPr>
          <a:xfrm>
            <a:off y="4868861" x="3492499"/>
            <a:ext cy="873124" cx="1079499"/>
            <a:chOff y="0" x="0"/>
            <a:chExt cy="2147483646" cx="2147483647"/>
          </a:xfrm>
        </p:grpSpPr>
        <p:sp>
          <p:nvSpPr>
            <p:cNvPr id="236" name="Shape 236"/>
            <p:cNvSpPr/>
            <p:nvPr/>
          </p:nvSpPr>
          <p:spPr>
            <a:xfrm>
              <a:off y="0" x="442198766"/>
              <a:ext cy="1519858287" cx="1263085320"/>
            </a:xfrm>
            <a:prstGeom prst="rect">
              <a:avLst/>
            </a:prstGeom>
            <a:blipFill>
              <a:blip r:embed="rId7"/>
              <a:stretch>
                <a:fillRect/>
              </a:stretch>
            </a:blipFill>
          </p:spPr>
        </p:sp>
        <p:sp>
          <p:nvSpPr>
            <p:cNvPr id="237" name="Shape 237"/>
            <p:cNvSpPr txBox="1"/>
            <p:nvPr/>
          </p:nvSpPr>
          <p:spPr>
            <a:xfrm>
              <a:off y="1367855438" x="0"/>
              <a:ext cy="779628208" cx="2147483647"/>
            </a:xfrm>
            <a:prstGeom prst="rect">
              <a:avLst/>
            </a:prstGeom>
            <a:noFill/>
            <a:ln>
              <a:noFill/>
            </a:ln>
          </p:spPr>
          <p:txBody>
            <a:bodyPr bIns="45700" rIns="91425" lIns="91425" tIns="45700" anchor="t" anchorCtr="0">
              <a:noAutofit/>
            </a:bodyPr>
            <a:lstStyle/>
            <a:p>
              <a:pPr algn="l" rtl="0" lvl="0" marR="0" indent="0" marL="0">
                <a:buClr>
                  <a:schemeClr val="dk1"/>
                </a:buClr>
                <a:buSzPct val="25000"/>
                <a:buFont typeface="Cambria"/>
                <a:buNone/>
              </a:pPr>
              <a:r>
                <a:rPr strike="noStrike" u="none" b="0" cap="none" baseline="0" sz="1800" lang="en-US" i="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Ескізи</a:t>
              </a:r>
            </a:p>
          </p:txBody>
        </p:sp>
      </p:grpSp>
      <p:grpSp>
        <p:nvGrpSpPr>
          <p:cNvPr id="238" name="Shape 238"/>
          <p:cNvGrpSpPr/>
          <p:nvPr/>
        </p:nvGrpSpPr>
        <p:grpSpPr>
          <a:xfrm>
            <a:off y="4868861" x="4727575"/>
            <a:ext cy="873124" cx="1079499"/>
            <a:chOff y="0" x="0"/>
            <a:chExt cy="2147483646" cx="2147483647"/>
          </a:xfrm>
        </p:grpSpPr>
        <p:sp>
          <p:nvSpPr>
            <p:cNvPr id="239" name="Shape 239"/>
            <p:cNvSpPr/>
            <p:nvPr/>
          </p:nvSpPr>
          <p:spPr>
            <a:xfrm>
              <a:off y="0" x="442198766"/>
              <a:ext cy="1519858287" cx="1263085320"/>
            </a:xfrm>
            <a:prstGeom prst="rect">
              <a:avLst/>
            </a:prstGeom>
            <a:blipFill>
              <a:blip r:embed="rId7"/>
              <a:stretch>
                <a:fillRect/>
              </a:stretch>
            </a:blipFill>
          </p:spPr>
        </p:sp>
        <p:sp>
          <p:nvSpPr>
            <p:cNvPr id="240" name="Shape 240"/>
            <p:cNvSpPr txBox="1"/>
            <p:nvPr/>
          </p:nvSpPr>
          <p:spPr>
            <a:xfrm>
              <a:off y="1367855438" x="0"/>
              <a:ext cy="779628208" cx="2147483647"/>
            </a:xfrm>
            <a:prstGeom prst="rect">
              <a:avLst/>
            </a:prstGeom>
            <a:noFill/>
            <a:ln>
              <a:noFill/>
            </a:ln>
          </p:spPr>
          <p:txBody>
            <a:bodyPr bIns="45700" rIns="91425" lIns="91425" tIns="45700" anchor="t" anchorCtr="0">
              <a:noAutofit/>
            </a:bodyPr>
            <a:lstStyle/>
            <a:p>
              <a:pPr algn="l" rtl="0" lvl="0" marR="0" indent="0" marL="0">
                <a:buClr>
                  <a:schemeClr val="dk1"/>
                </a:buClr>
                <a:buSzPct val="25000"/>
                <a:buFont typeface="Cambria"/>
                <a:buNone/>
              </a:pPr>
              <a:r>
                <a:rPr strike="noStrike" u="none" b="0" cap="none" baseline="0" sz="1800" lang="en-US" i="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Пейзажі</a:t>
              </a:r>
            </a:p>
          </p:txBody>
        </p:sp>
      </p:grpSp>
      <p:grpSp>
        <p:nvGrpSpPr>
          <p:cNvPr id="241" name="Shape 241"/>
          <p:cNvGrpSpPr/>
          <p:nvPr/>
        </p:nvGrpSpPr>
        <p:grpSpPr>
          <a:xfrm>
            <a:off y="4868861" x="6156324"/>
            <a:ext cy="873124" cx="1079499"/>
            <a:chOff y="0" x="0"/>
            <a:chExt cy="2147483646" cx="2147483647"/>
          </a:xfrm>
        </p:grpSpPr>
        <p:sp>
          <p:nvSpPr>
            <p:cNvPr id="242" name="Shape 242"/>
            <p:cNvSpPr/>
            <p:nvPr/>
          </p:nvSpPr>
          <p:spPr>
            <a:xfrm>
              <a:off y="0" x="442199650"/>
              <a:ext cy="1519858287" cx="1263085320"/>
            </a:xfrm>
            <a:prstGeom prst="rect">
              <a:avLst/>
            </a:prstGeom>
            <a:blipFill>
              <a:blip r:embed="rId8"/>
              <a:stretch>
                <a:fillRect/>
              </a:stretch>
            </a:blipFill>
          </p:spPr>
        </p:sp>
        <p:sp>
          <p:nvSpPr>
            <p:cNvPr id="243" name="Shape 243"/>
            <p:cNvSpPr txBox="1"/>
            <p:nvPr/>
          </p:nvSpPr>
          <p:spPr>
            <a:xfrm>
              <a:off y="1367855438" x="0"/>
              <a:ext cy="779628208" cx="2147483647"/>
            </a:xfrm>
            <a:prstGeom prst="rect">
              <a:avLst/>
            </a:prstGeom>
            <a:noFill/>
            <a:ln>
              <a:noFill/>
            </a:ln>
          </p:spPr>
          <p:txBody>
            <a:bodyPr bIns="45700" rIns="91425" lIns="91425" tIns="45700" anchor="t" anchorCtr="0">
              <a:noAutofit/>
            </a:bodyPr>
            <a:lstStyle/>
            <a:p>
              <a:pPr algn="l" rtl="0" lvl="0" marR="0" indent="0" marL="0">
                <a:buClr>
                  <a:schemeClr val="dk1"/>
                </a:buClr>
                <a:buSzPct val="25000"/>
                <a:buFont typeface="Cambria"/>
                <a:buNone/>
              </a:pPr>
              <a:r>
                <a:rPr strike="noStrike" u="none" b="0" cap="none" baseline="0" sz="1800" lang="en-US" i="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Листівки</a:t>
              </a:r>
            </a:p>
          </p:txBody>
        </p:sp>
      </p:grpSp>
      <p:sp>
        <p:nvSpPr>
          <p:cNvPr id="244" name="Shape 244"/>
          <p:cNvSpPr/>
          <p:nvPr/>
        </p:nvSpPr>
        <p:spPr>
          <a:xfrm>
            <a:off y="5959475" x="7956550"/>
            <a:ext cy="611186" cx="579436"/>
          </a:xfrm>
          <a:prstGeom prst="rect">
            <a:avLst/>
          </a:prstGeom>
          <a:blipFill>
            <a:blip r:embed="rId9"/>
            <a:stretch>
              <a:fillRect/>
            </a:stretch>
          </a:blipFill>
        </p:spPr>
      </p:sp>
      <p:sp>
        <p:nvSpPr>
          <p:cNvPr id="245" name="Shape 245"/>
          <p:cNvSpPr/>
          <p:nvPr/>
        </p:nvSpPr>
        <p:spPr>
          <a:xfrm>
            <a:off y="5959475" x="5076825"/>
            <a:ext cy="611187" cx="557211"/>
          </a:xfrm>
          <a:prstGeom prst="rect">
            <a:avLst/>
          </a:prstGeom>
          <a:blipFill>
            <a:blip r:embed="rId10"/>
            <a:stretch>
              <a:fillRect/>
            </a:stretch>
          </a:blipFill>
        </p:spPr>
      </p:sp>
      <p:sp>
        <p:nvSpPr>
          <p:cNvPr id="246" name="Shape 246"/>
          <p:cNvSpPr/>
          <p:nvPr/>
        </p:nvSpPr>
        <p:spPr>
          <a:xfrm>
            <a:off y="5959475" x="6372225"/>
            <a:ext cy="614361" cx="755650"/>
          </a:xfrm>
          <a:prstGeom prst="rect">
            <a:avLst/>
          </a:prstGeom>
          <a:blipFill>
            <a:blip r:embed="rId11"/>
            <a:stretch>
              <a:fillRect/>
            </a:stretch>
          </a:blipFill>
        </p:spPr>
      </p:sp>
      <p:sp>
        <p:nvSpPr>
          <p:cNvPr id="247" name="Shape 247"/>
          <p:cNvSpPr txBox="1"/>
          <p:nvPr/>
        </p:nvSpPr>
        <p:spPr>
          <a:xfrm>
            <a:off y="6488112" x="4859337"/>
            <a:ext cy="369886" cx="122555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buClr>
                <a:schemeClr val="dk1"/>
              </a:buClr>
              <a:buSzPct val="25000"/>
              <a:buFont typeface="Cambria"/>
              <a:buNone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Прикраса</a:t>
            </a:r>
          </a:p>
        </p:txBody>
      </p:sp>
      <p:sp>
        <p:nvSpPr>
          <p:cNvPr id="248" name="Shape 248"/>
          <p:cNvSpPr txBox="1"/>
          <p:nvPr/>
        </p:nvSpPr>
        <p:spPr>
          <a:xfrm>
            <a:off y="6488112" x="6156325"/>
            <a:ext cy="369886" cx="1368425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buClr>
                <a:schemeClr val="dk1"/>
              </a:buClr>
              <a:buSzPct val="25000"/>
              <a:buFont typeface="Cambria"/>
              <a:buNone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Подарунки</a:t>
            </a:r>
          </a:p>
        </p:txBody>
      </p:sp>
      <p:sp>
        <p:nvSpPr>
          <p:cNvPr id="249" name="Shape 249"/>
          <p:cNvSpPr txBox="1"/>
          <p:nvPr/>
        </p:nvSpPr>
        <p:spPr>
          <a:xfrm>
            <a:off y="6488112" x="7596186"/>
            <a:ext cy="369886" cx="1547811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buClr>
                <a:schemeClr val="dk1"/>
              </a:buClr>
              <a:buSzPct val="25000"/>
              <a:buFont typeface="Cambria"/>
              <a:buNone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Композиція</a:t>
            </a:r>
          </a:p>
        </p:txBody>
      </p:sp>
      <p:sp>
        <p:nvSpPr>
          <p:cNvPr id="250" name="Shape 250"/>
          <p:cNvSpPr/>
          <p:nvPr/>
        </p:nvSpPr>
        <p:spPr>
          <a:xfrm>
            <a:off y="2316161" x="6372225"/>
            <a:ext cy="839787" cx="749300"/>
          </a:xfrm>
          <a:prstGeom prst="rect">
            <a:avLst/>
          </a:prstGeom>
          <a:blipFill>
            <a:blip r:embed="rId12"/>
            <a:stretch>
              <a:fillRect/>
            </a:stretch>
          </a:blipFill>
        </p:spPr>
      </p:sp>
      <p:cxnSp>
        <p:nvCxnSpPr>
          <p:cNvPr id="251" name="Shape 251"/>
          <p:cNvCxnSpPr/>
          <p:nvPr/>
        </p:nvCxnSpPr>
        <p:spPr>
          <a:xfrm rot="5400000">
            <a:off y="3320255" x="6555580"/>
            <a:ext cy="26987" cx="355600"/>
          </a:xfrm>
          <a:prstGeom prst="straightConnector1">
            <a:avLst/>
          </a:prstGeom>
          <a:noFill/>
          <a:ln w="9525" cap="rnd">
            <a:solidFill>
              <a:srgbClr val="57835B"/>
            </a:solidFill>
            <a:prstDash val="solid"/>
            <a:miter/>
            <a:headEnd w="med" len="med" type="none"/>
            <a:tailEnd w="med" len="med" type="none"/>
          </a:ln>
        </p:spPr>
      </p:cxnSp>
      <p:cxnSp>
        <p:nvCxnSpPr>
          <p:cNvPr id="252" name="Shape 252"/>
          <p:cNvCxnSpPr/>
          <p:nvPr/>
        </p:nvCxnSpPr>
        <p:spPr>
          <a:xfrm rot="-5400000" flipH="1">
            <a:off y="2597150" x="7305674"/>
            <a:ext cy="1462086" cx="344486"/>
          </a:xfrm>
          <a:prstGeom prst="straightConnector1">
            <a:avLst/>
          </a:prstGeom>
          <a:noFill/>
          <a:ln w="9525" cap="rnd">
            <a:solidFill>
              <a:srgbClr val="57835B"/>
            </a:solidFill>
            <a:prstDash val="solid"/>
            <a:miter/>
            <a:headEnd w="med" len="med" type="none"/>
            <a:tailEnd w="med" len="med" type="none"/>
          </a:ln>
        </p:spPr>
      </p:cxnSp>
      <p:cxnSp>
        <p:nvCxnSpPr>
          <p:cNvPr id="253" name="Shape 253"/>
          <p:cNvCxnSpPr/>
          <p:nvPr/>
        </p:nvCxnSpPr>
        <p:spPr>
          <a:xfrm rot="5400000">
            <a:off y="2582861" x="5829299"/>
            <a:ext cy="1490661" cx="344486"/>
          </a:xfrm>
          <a:prstGeom prst="straightConnector1">
            <a:avLst/>
          </a:prstGeom>
          <a:noFill/>
          <a:ln w="9525" cap="rnd">
            <a:solidFill>
              <a:srgbClr val="57835B"/>
            </a:solidFill>
            <a:prstDash val="solid"/>
            <a:miter/>
            <a:headEnd w="med" len="med" type="none"/>
            <a:tailEnd w="med" len="med" type="none"/>
          </a:ln>
        </p:spPr>
      </p:cxnSp>
      <p:cxnSp>
        <p:nvCxnSpPr>
          <p:cNvPr id="254" name="Shape 254"/>
          <p:cNvCxnSpPr/>
          <p:nvPr/>
        </p:nvCxnSpPr>
        <p:spPr>
          <a:xfrm rot="5400000">
            <a:off y="3999705" x="4458492"/>
            <a:ext cy="1295400" cx="442912"/>
          </a:xfrm>
          <a:prstGeom prst="straightConnector1">
            <a:avLst/>
          </a:prstGeom>
          <a:noFill/>
          <a:ln w="9525" cap="rnd">
            <a:solidFill>
              <a:srgbClr val="57835B"/>
            </a:solidFill>
            <a:prstDash val="solid"/>
            <a:miter/>
            <a:headEnd w="med" len="med" type="none"/>
            <a:tailEnd w="med" len="med" type="none"/>
          </a:ln>
        </p:spPr>
      </p:cxnSp>
      <p:cxnSp>
        <p:nvCxnSpPr>
          <p:cNvPr id="255" name="Shape 255"/>
          <p:cNvCxnSpPr/>
          <p:nvPr/>
        </p:nvCxnSpPr>
        <p:spPr>
          <a:xfrm rot="5400000">
            <a:off y="4617243" x="5076031"/>
            <a:ext cy="60324" cx="442912"/>
          </a:xfrm>
          <a:prstGeom prst="straightConnector1">
            <a:avLst/>
          </a:prstGeom>
          <a:noFill/>
          <a:ln w="9525" cap="rnd">
            <a:solidFill>
              <a:srgbClr val="57835B"/>
            </a:solidFill>
            <a:prstDash val="solid"/>
            <a:miter/>
            <a:headEnd w="med" len="med" type="none"/>
            <a:tailEnd w="med" len="med" type="none"/>
          </a:ln>
        </p:spPr>
      </p:cxnSp>
      <p:cxnSp>
        <p:nvCxnSpPr>
          <p:cNvPr id="256" name="Shape 256"/>
          <p:cNvCxnSpPr/>
          <p:nvPr/>
        </p:nvCxnSpPr>
        <p:spPr>
          <a:xfrm rot="-5400000" flipH="1">
            <a:off y="3963193" x="5790406"/>
            <a:ext cy="1368425" cx="442912"/>
          </a:xfrm>
          <a:prstGeom prst="straightConnector1">
            <a:avLst/>
          </a:prstGeom>
          <a:noFill/>
          <a:ln w="9525" cap="rnd">
            <a:solidFill>
              <a:srgbClr val="57835B"/>
            </a:solidFill>
            <a:prstDash val="solid"/>
            <a:miter/>
            <a:headEnd w="med" len="med" type="none"/>
            <a:tailEnd w="med" len="med" type="none"/>
          </a:ln>
        </p:spPr>
      </p:cxnSp>
      <p:cxnSp>
        <p:nvCxnSpPr>
          <p:cNvPr id="257" name="Shape 257"/>
          <p:cNvCxnSpPr/>
          <p:nvPr/>
        </p:nvCxnSpPr>
        <p:spPr>
          <a:xfrm rot="5400000">
            <a:off y="5180012" x="5916612"/>
            <a:ext cy="1341437" cx="217487"/>
          </a:xfrm>
          <a:prstGeom prst="straightConnector1">
            <a:avLst/>
          </a:prstGeom>
          <a:noFill/>
          <a:ln w="9525" cap="rnd">
            <a:solidFill>
              <a:srgbClr val="57835B"/>
            </a:solidFill>
            <a:prstDash val="solid"/>
            <a:miter/>
            <a:headEnd w="med" len="med" type="none"/>
            <a:tailEnd w="med" len="med" type="none"/>
          </a:ln>
        </p:spPr>
      </p:cxnSp>
      <p:cxnSp>
        <p:nvCxnSpPr>
          <p:cNvPr id="258" name="Shape 258"/>
          <p:cNvCxnSpPr/>
          <p:nvPr/>
        </p:nvCxnSpPr>
        <p:spPr>
          <a:xfrm rot="-5400000" flipH="1">
            <a:off y="5823743" x="6614318"/>
            <a:ext cy="53974" cx="217487"/>
          </a:xfrm>
          <a:prstGeom prst="straightConnector1">
            <a:avLst/>
          </a:prstGeom>
          <a:noFill/>
          <a:ln w="9525" cap="rnd">
            <a:solidFill>
              <a:srgbClr val="57835B"/>
            </a:solidFill>
            <a:prstDash val="solid"/>
            <a:miter/>
            <a:headEnd w="med" len="med" type="none"/>
            <a:tailEnd w="med" len="med" type="none"/>
          </a:ln>
        </p:spPr>
      </p:cxnSp>
      <p:cxnSp>
        <p:nvCxnSpPr>
          <p:cNvPr id="259" name="Shape 259"/>
          <p:cNvCxnSpPr/>
          <p:nvPr/>
        </p:nvCxnSpPr>
        <p:spPr>
          <a:xfrm rot="-5400000" flipH="1">
            <a:off y="5076030" x="7362030"/>
            <a:ext cy="1549400" cx="217487"/>
          </a:xfrm>
          <a:prstGeom prst="straightConnector1">
            <a:avLst/>
          </a:prstGeom>
          <a:noFill/>
          <a:ln w="9525" cap="rnd">
            <a:solidFill>
              <a:srgbClr val="57835B"/>
            </a:solidFill>
            <a:prstDash val="solid"/>
            <a:miter/>
            <a:headEnd w="med" len="med" type="none"/>
            <a:tailEnd w="med" len="med" type="none"/>
          </a:ln>
        </p:spPr>
      </p:cxnSp>
      <p:grpSp>
        <p:nvGrpSpPr>
          <p:cNvPr id="260" name="Shape 260"/>
          <p:cNvGrpSpPr/>
          <p:nvPr/>
        </p:nvGrpSpPr>
        <p:grpSpPr>
          <a:xfrm>
            <a:off y="4652962" x="7500936"/>
            <a:ext cy="949324" cx="1365250"/>
            <a:chOff y="0" x="0"/>
            <a:chExt cy="2147483647" cx="2147483647"/>
          </a:xfrm>
        </p:grpSpPr>
        <p:sp>
          <p:nvSpPr>
            <p:cNvPr id="261" name="Shape 261"/>
            <p:cNvSpPr/>
            <p:nvPr/>
          </p:nvSpPr>
          <p:spPr>
            <a:xfrm>
              <a:off y="0" x="566189649"/>
              <a:ext cy="1581836157" cx="1099072749"/>
            </a:xfrm>
            <a:prstGeom prst="rect">
              <a:avLst/>
            </a:prstGeom>
            <a:blipFill>
              <a:blip r:embed="rId13"/>
              <a:stretch>
                <a:fillRect/>
              </a:stretch>
            </a:blipFill>
          </p:spPr>
        </p:sp>
        <p:sp>
          <p:nvSpPr>
            <p:cNvPr id="262" name="Shape 262"/>
            <p:cNvSpPr txBox="1"/>
            <p:nvPr/>
          </p:nvSpPr>
          <p:spPr>
            <a:xfrm>
              <a:off y="1311568548" x="0"/>
              <a:ext cy="835915098" cx="2147483647"/>
            </a:xfrm>
            <a:prstGeom prst="rect">
              <a:avLst/>
            </a:prstGeom>
            <a:noFill/>
            <a:ln>
              <a:noFill/>
            </a:ln>
          </p:spPr>
          <p:txBody>
            <a:bodyPr bIns="45700" rIns="91425" lIns="91425" tIns="45700" anchor="t" anchorCtr="0">
              <a:noAutofit/>
            </a:bodyPr>
            <a:lstStyle/>
            <a:p>
              <a:pPr algn="ctr" rtl="0" lvl="0" marR="0" indent="0" marL="0">
                <a:buClr>
                  <a:schemeClr val="dk1"/>
                </a:buClr>
                <a:buSzPct val="25000"/>
                <a:buFont typeface="Cambria"/>
                <a:buNone/>
              </a:pPr>
              <a:r>
                <a:rPr strike="noStrike" u="none" b="0" cap="none" baseline="0" sz="1800" lang="en-US" i="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Щедрик</a:t>
              </a:r>
            </a:p>
          </p:txBody>
        </p:sp>
      </p:grpSp>
      <p:cxnSp>
        <p:nvCxnSpPr>
          <p:cNvPr id="263" name="Shape 263"/>
          <p:cNvCxnSpPr/>
          <p:nvPr/>
        </p:nvCxnSpPr>
        <p:spPr>
          <a:xfrm rot="-5400000" flipH="1">
            <a:off y="4512467" x="8070056"/>
            <a:ext cy="1587" cx="279399"/>
          </a:xfrm>
          <a:prstGeom prst="straightConnector1">
            <a:avLst/>
          </a:prstGeom>
          <a:noFill/>
          <a:ln w="9525" cap="rnd">
            <a:solidFill>
              <a:srgbClr val="57835B"/>
            </a:solidFill>
            <a:prstDash val="solid"/>
            <a:miter/>
            <a:headEnd w="med" len="med" type="none"/>
            <a:tailEnd w="med" len="med" type="none"/>
          </a:ln>
        </p:spPr>
      </p:cxnSp>
    </p:spTree>
  </p:cSld>
  <p:clrMapOvr>
    <a:masterClrMapping/>
  </p:clrMapOvr>
  <p:transition spd="slow">
    <p:cut/>
  </p:transition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67" name="Shape 26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68" name="Shape 268"/>
          <p:cNvSpPr txBox="1"/>
          <p:nvPr>
            <p:ph type="title"/>
          </p:nvPr>
        </p:nvSpPr>
        <p:spPr>
          <a:xfrm>
            <a:off y="274637" x="914400"/>
            <a:ext cy="1143000" cx="77724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45700" anchor="b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Calibri"/>
              <a:buNone/>
            </a:pPr>
            <a:r>
              <a:rPr strike="noStrike" u="none" b="0" cap="none" baseline="0" sz="4000" lang="en-US" i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Працюємо в парах</a:t>
            </a:r>
          </a:p>
        </p:txBody>
      </p:sp>
      <p:sp>
        <p:nvSpPr>
          <p:cNvPr id="269" name="Shape 269"/>
          <p:cNvSpPr txBox="1"/>
          <p:nvPr>
            <p:ph idx="1" type="body"/>
          </p:nvPr>
        </p:nvSpPr>
        <p:spPr>
          <a:xfrm>
            <a:off y="1447800" x="914400"/>
            <a:ext cy="4572000" cx="77724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lnSpc>
                <a:spcPct val="90000"/>
              </a:lnSpc>
              <a:buClr>
                <a:schemeClr val="accent1"/>
              </a:buClr>
              <a:buSzPct val="83333"/>
              <a:buFont typeface="Arial"/>
              <a:buChar char="•"/>
            </a:pPr>
            <a:r>
              <a:rPr strike="noStrike" u="none" b="0" cap="none" baseline="0" sz="2400" lang="en-US" i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Встановіть, які об’єкти відповідають даним зображенням</a:t>
            </a:r>
          </a:p>
          <a:p>
            <a:pPr algn="l" rtl="0" lvl="1" marR="0" indent="0" marL="0">
              <a:lnSpc>
                <a:spcPct val="90000"/>
              </a:lnSpc>
              <a:buClr>
                <a:schemeClr val="accent2"/>
              </a:buClr>
              <a:buSzPct val="83333"/>
              <a:buFont typeface="Arial"/>
              <a:buChar char="•"/>
            </a:pPr>
            <a:r>
              <a:rPr strike="noStrike" u="none" b="0" cap="none" baseline="0" sz="2200" lang="en-US" i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Файл зі звуковим супроводом</a:t>
            </a:r>
          </a:p>
          <a:p>
            <a:pPr algn="l" rtl="0" lvl="1" marR="0" indent="0" marL="0">
              <a:lnSpc>
                <a:spcPct val="90000"/>
              </a:lnSpc>
              <a:buClr>
                <a:schemeClr val="accent2"/>
              </a:buClr>
              <a:buSzPct val="83333"/>
              <a:buFont typeface="Arial"/>
              <a:buChar char="•"/>
            </a:pPr>
            <a:r>
              <a:rPr strike="noStrike" u="none" b="0" cap="none" baseline="0" sz="2200" lang="en-US" i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Папка з графічними даними</a:t>
            </a:r>
          </a:p>
          <a:p>
            <a:pPr algn="l" rtl="0" lvl="1" marR="0" indent="0" marL="0">
              <a:lnSpc>
                <a:spcPct val="90000"/>
              </a:lnSpc>
              <a:buClr>
                <a:schemeClr val="accent2"/>
              </a:buClr>
              <a:buSzPct val="83333"/>
              <a:buFont typeface="Arial"/>
              <a:buChar char="•"/>
            </a:pPr>
            <a:r>
              <a:rPr strike="noStrike" u="none" b="0" cap="none" baseline="0" sz="2200" lang="en-US" i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Папка зі звуковими даними</a:t>
            </a:r>
          </a:p>
          <a:p>
            <a:pPr algn="l" rtl="0" lvl="1" marR="0" indent="0" marL="0">
              <a:lnSpc>
                <a:spcPct val="90000"/>
              </a:lnSpc>
              <a:buClr>
                <a:schemeClr val="accent2"/>
              </a:buClr>
              <a:buSzPct val="83333"/>
              <a:buFont typeface="Arial"/>
              <a:buChar char="•"/>
            </a:pPr>
            <a:r>
              <a:rPr strike="noStrike" u="none" b="0" cap="none" baseline="0" sz="2200" lang="en-US" i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Файл із числовими даними</a:t>
            </a:r>
          </a:p>
          <a:p>
            <a:pPr algn="l" rtl="0" lvl="1" marR="0" indent="0" marL="0">
              <a:lnSpc>
                <a:spcPct val="90000"/>
              </a:lnSpc>
              <a:buClr>
                <a:schemeClr val="accent2"/>
              </a:buClr>
              <a:buSzPct val="83333"/>
              <a:buFont typeface="Arial"/>
              <a:buChar char="•"/>
            </a:pPr>
            <a:r>
              <a:rPr strike="noStrike" u="none" b="0" cap="none" baseline="0" sz="2200" lang="en-US" i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Файл із графічними даними</a:t>
            </a:r>
          </a:p>
          <a:p>
            <a:pPr algn="l" rtl="0" lvl="1" marR="0" indent="0" marL="0">
              <a:lnSpc>
                <a:spcPct val="90000"/>
              </a:lnSpc>
              <a:buClr>
                <a:schemeClr val="accent2"/>
              </a:buClr>
              <a:buSzPct val="83333"/>
              <a:buFont typeface="Arial"/>
              <a:buChar char="•"/>
            </a:pPr>
            <a:r>
              <a:rPr strike="noStrike" u="none" b="0" cap="none" baseline="0" sz="2200" lang="en-US" i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Значок програми</a:t>
            </a:r>
          </a:p>
          <a:p>
            <a:pPr algn="l" rtl="0" lvl="1" marR="0" indent="0" marL="0">
              <a:lnSpc>
                <a:spcPct val="90000"/>
              </a:lnSpc>
              <a:buClr>
                <a:schemeClr val="accent2"/>
              </a:buClr>
              <a:buSzPct val="83333"/>
              <a:buFont typeface="Arial"/>
              <a:buChar char="•"/>
            </a:pPr>
            <a:r>
              <a:rPr strike="noStrike" u="none" b="0" cap="none" baseline="0" sz="2200" lang="en-US" i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Відеофайл</a:t>
            </a:r>
          </a:p>
          <a:p>
            <a:pPr algn="l" rtl="0" lvl="1" marR="0" indent="0" marL="0">
              <a:lnSpc>
                <a:spcPct val="90000"/>
              </a:lnSpc>
              <a:buClr>
                <a:schemeClr val="accent2"/>
              </a:buClr>
              <a:buSzPct val="83333"/>
              <a:buFont typeface="Arial"/>
              <a:buChar char="•"/>
            </a:pPr>
            <a:r>
              <a:rPr strike="noStrike" u="none" b="0" cap="none" baseline="0" sz="2200" lang="en-US" i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Файл із текстовими даними</a:t>
            </a:r>
          </a:p>
          <a:p>
            <a:pPr algn="l" rtl="0" lvl="1" marR="0" indent="0" marL="0">
              <a:lnSpc>
                <a:spcPct val="90000"/>
              </a:lnSpc>
              <a:buClr>
                <a:schemeClr val="accent2"/>
              </a:buClr>
              <a:buSzPct val="83333"/>
              <a:buFont typeface="Arial"/>
              <a:buChar char="•"/>
            </a:pPr>
            <a:r>
              <a:rPr strike="noStrike" u="none" b="0" cap="none" baseline="0" sz="2200" lang="en-US" i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Головне меню комп'ютера</a:t>
            </a:r>
          </a:p>
          <a:p>
            <a:pPr algn="l" rtl="0" lvl="1" marR="0" indent="0" marL="0">
              <a:lnSpc>
                <a:spcPct val="90000"/>
              </a:lnSpc>
              <a:buClr>
                <a:schemeClr val="accent2"/>
              </a:buClr>
              <a:buSzPct val="83333"/>
              <a:buFont typeface="Arial"/>
              <a:buChar char="•"/>
            </a:pPr>
            <a:r>
              <a:rPr strike="noStrike" u="none" b="0" cap="none" baseline="0" sz="2200" lang="en-US" i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Папка з відео</a:t>
            </a:r>
          </a:p>
        </p:txBody>
      </p:sp>
      <p:sp>
        <p:nvSpPr>
          <p:cNvPr id="270" name="Shape 270"/>
          <p:cNvSpPr/>
          <p:nvPr/>
        </p:nvSpPr>
        <p:spPr>
          <a:xfrm>
            <a:off y="112711" x="6875461"/>
            <a:ext cy="1155700" cx="2128837"/>
          </a:xfrm>
          <a:prstGeom prst="rect">
            <a:avLst/>
          </a:prstGeom>
          <a:blipFill>
            <a:blip r:embed="rId3"/>
            <a:stretch>
              <a:fillRect/>
            </a:stretch>
          </a:blipFill>
        </p:spPr>
      </p:sp>
      <p:sp>
        <p:nvSpPr>
          <p:cNvPr id="271" name="Shape 271"/>
          <p:cNvSpPr/>
          <p:nvPr/>
        </p:nvSpPr>
        <p:spPr>
          <a:xfrm>
            <a:off y="2133600" x="6084887"/>
            <a:ext cy="1014412" cx="1008061"/>
          </a:xfrm>
          <a:prstGeom prst="rect">
            <a:avLst/>
          </a:prstGeom>
          <a:blipFill>
            <a:blip r:embed="rId4"/>
            <a:stretch>
              <a:fillRect/>
            </a:stretch>
          </a:blipFill>
        </p:spPr>
      </p:sp>
      <p:sp>
        <p:nvSpPr>
          <p:cNvPr id="272" name="Shape 272"/>
          <p:cNvSpPr/>
          <p:nvPr/>
        </p:nvSpPr>
        <p:spPr>
          <a:xfrm>
            <a:off y="2184400" x="7524750"/>
            <a:ext cy="949325" cx="979486"/>
          </a:xfrm>
          <a:prstGeom prst="rect">
            <a:avLst/>
          </a:prstGeom>
          <a:blipFill>
            <a:blip r:embed="rId5"/>
            <a:stretch>
              <a:fillRect/>
            </a:stretch>
          </a:blipFill>
        </p:spPr>
      </p:sp>
      <p:sp>
        <p:nvSpPr>
          <p:cNvPr id="273" name="Shape 273"/>
          <p:cNvSpPr/>
          <p:nvPr/>
        </p:nvSpPr>
        <p:spPr>
          <a:xfrm>
            <a:off y="4221162" x="6948486"/>
            <a:ext cy="942975" cx="849312"/>
          </a:xfrm>
          <a:prstGeom prst="rect">
            <a:avLst/>
          </a:prstGeom>
          <a:blipFill>
            <a:blip r:embed="rId6"/>
            <a:stretch>
              <a:fillRect/>
            </a:stretch>
          </a:blipFill>
        </p:spPr>
      </p:sp>
      <p:sp>
        <p:nvSpPr>
          <p:cNvPr id="274" name="Shape 274"/>
          <p:cNvSpPr/>
          <p:nvPr/>
        </p:nvSpPr>
        <p:spPr>
          <a:xfrm>
            <a:off y="3141661" x="7956550"/>
            <a:ext cy="1150937" cx="950911"/>
          </a:xfrm>
          <a:prstGeom prst="rect">
            <a:avLst/>
          </a:prstGeom>
          <a:blipFill>
            <a:blip r:embed="rId7"/>
            <a:stretch>
              <a:fillRect/>
            </a:stretch>
          </a:blipFill>
        </p:spPr>
      </p:sp>
      <p:sp>
        <p:nvSpPr>
          <p:cNvPr id="275" name="Shape 275"/>
          <p:cNvSpPr/>
          <p:nvPr/>
        </p:nvSpPr>
        <p:spPr>
          <a:xfrm>
            <a:off y="5516562" x="6011862"/>
            <a:ext cy="944561" cx="1050924"/>
          </a:xfrm>
          <a:prstGeom prst="rect">
            <a:avLst/>
          </a:prstGeom>
          <a:blipFill>
            <a:blip r:embed="rId8"/>
            <a:stretch>
              <a:fillRect/>
            </a:stretch>
          </a:blipFill>
        </p:spPr>
      </p:sp>
      <p:sp>
        <p:nvSpPr>
          <p:cNvPr id="276" name="Shape 276"/>
          <p:cNvSpPr/>
          <p:nvPr/>
        </p:nvSpPr>
        <p:spPr>
          <a:xfrm>
            <a:off y="5661025" x="7885111"/>
            <a:ext cy="908049" cx="992186"/>
          </a:xfrm>
          <a:prstGeom prst="rect">
            <a:avLst/>
          </a:prstGeom>
          <a:blipFill>
            <a:blip r:embed="rId9"/>
            <a:stretch>
              <a:fillRect/>
            </a:stretch>
          </a:blipFill>
        </p:spPr>
      </p:sp>
      <p:sp>
        <p:nvSpPr>
          <p:cNvPr id="277" name="Shape 277"/>
          <p:cNvSpPr/>
          <p:nvPr/>
        </p:nvSpPr>
        <p:spPr>
          <a:xfrm>
            <a:off y="5373687" x="4787900"/>
            <a:ext cy="971550" cx="922337"/>
          </a:xfrm>
          <a:prstGeom prst="rect">
            <a:avLst/>
          </a:prstGeom>
          <a:blipFill>
            <a:blip r:embed="rId10"/>
            <a:stretch>
              <a:fillRect/>
            </a:stretch>
          </a:blipFill>
        </p:spPr>
      </p:sp>
      <p:sp>
        <p:nvSpPr>
          <p:cNvPr id="278" name="Shape 278"/>
          <p:cNvSpPr/>
          <p:nvPr/>
        </p:nvSpPr>
        <p:spPr>
          <a:xfrm>
            <a:off y="3429000" x="6300787"/>
            <a:ext cy="881061" cx="719137"/>
          </a:xfrm>
          <a:prstGeom prst="rect">
            <a:avLst/>
          </a:prstGeom>
          <a:blipFill>
            <a:blip r:embed="rId11"/>
            <a:stretch>
              <a:fillRect/>
            </a:stretch>
          </a:blipFill>
        </p:spPr>
      </p:sp>
      <p:sp>
        <p:nvSpPr>
          <p:cNvPr id="279" name="Shape 279"/>
          <p:cNvSpPr/>
          <p:nvPr/>
        </p:nvSpPr>
        <p:spPr>
          <a:xfrm>
            <a:off y="4437062" x="5580062"/>
            <a:ext cy="814387" cx="1022349"/>
          </a:xfrm>
          <a:prstGeom prst="rect">
            <a:avLst/>
          </a:prstGeom>
          <a:blipFill>
            <a:blip r:embed="rId12"/>
            <a:stretch>
              <a:fillRect/>
            </a:stretch>
          </a:blipFill>
        </p:spPr>
      </p:sp>
      <p:sp>
        <p:nvSpPr>
          <p:cNvPr id="280" name="Shape 280"/>
          <p:cNvSpPr/>
          <p:nvPr/>
        </p:nvSpPr>
        <p:spPr>
          <a:xfrm>
            <a:off y="4508500" x="8027986"/>
            <a:ext cy="757237" cx="820737"/>
          </a:xfrm>
          <a:prstGeom prst="rect">
            <a:avLst/>
          </a:prstGeom>
          <a:blipFill>
            <a:blip r:embed="rId13"/>
            <a:stretch>
              <a:fillRect/>
            </a:stretch>
          </a:blipFill>
        </p:spPr>
      </p:sp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55" name="Shape 15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56" name="Shape 156"/>
          <p:cNvSpPr txBox="1"/>
          <p:nvPr>
            <p:ph type="title"/>
          </p:nvPr>
        </p:nvSpPr>
        <p:spPr>
          <a:xfrm>
            <a:off y="274637" x="914400"/>
            <a:ext cy="1143000" cx="77724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45700" anchor="b" anchorCtr="0">
            <a:noAutofit/>
          </a:bodyPr>
          <a:lstStyle/>
          <a:p/>
        </p:txBody>
      </p:sp>
      <p:sp>
        <p:nvSpPr>
          <p:cNvPr id="157" name="Shape 157"/>
          <p:cNvSpPr txBox="1"/>
          <p:nvPr>
            <p:ph idx="1" type="body"/>
          </p:nvPr>
        </p:nvSpPr>
        <p:spPr>
          <a:xfrm>
            <a:off y="1447800" x="914400"/>
            <a:ext cy="4572000" cx="77724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buClr>
                <a:schemeClr val="accent1"/>
              </a:buClr>
              <a:buSzPct val="86538"/>
              <a:buFont typeface="Arial"/>
              <a:buChar char="•"/>
            </a:pPr>
            <a:r>
              <a:rPr strike="noStrike" u="none" b="0" cap="none" baseline="0" sz="2600" lang="en-US" i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Для чого використовується ім’я людини? Чи є люди з однаковими іменами? Як їх розрізняють?</a:t>
            </a:r>
          </a:p>
          <a:p>
            <a:pPr algn="l" rtl="0" lvl="0" marR="0" indent="0" marL="0">
              <a:buClr>
                <a:schemeClr val="accent1"/>
              </a:buClr>
              <a:buSzPct val="86538"/>
              <a:buFont typeface="Arial"/>
              <a:buChar char="•"/>
            </a:pPr>
            <a:r>
              <a:rPr strike="noStrike" u="none" b="0" cap="none" baseline="0" sz="2600" lang="en-US" i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Які дані ви повинні повідомити бібліотекарю для отримання потрібної книжки в шкільній бібліотеці?</a:t>
            </a:r>
          </a:p>
        </p:txBody>
      </p:sp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61" name="Shape 16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62" name="Shape 162"/>
          <p:cNvSpPr txBox="1"/>
          <p:nvPr>
            <p:ph type="title"/>
          </p:nvPr>
        </p:nvSpPr>
        <p:spPr>
          <a:xfrm>
            <a:off y="274637" x="914400"/>
            <a:ext cy="1143000" cx="77724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45700" anchor="b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Calibri"/>
              <a:buNone/>
            </a:pPr>
            <a:r>
              <a:rPr strike="noStrike" u="none" b="0" cap="none" baseline="0" sz="4000" lang="en-US" i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Файл</a:t>
            </a:r>
          </a:p>
        </p:txBody>
      </p:sp>
      <p:sp>
        <p:nvSpPr>
          <p:cNvPr id="163" name="Shape 163"/>
          <p:cNvSpPr txBox="1"/>
          <p:nvPr>
            <p:ph idx="1" type="body"/>
          </p:nvPr>
        </p:nvSpPr>
        <p:spPr>
          <a:xfrm>
            <a:off y="1447800" x="914400"/>
            <a:ext cy="4572000" cx="77724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buClr>
                <a:schemeClr val="accent1"/>
              </a:buClr>
              <a:buSzPct val="86538"/>
              <a:buFont typeface="Arial"/>
              <a:buChar char="•"/>
            </a:pPr>
            <a:r>
              <a:rPr strike="noStrike" u="none" b="0" cap="none" baseline="0" sz="2600" lang="en-US" i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Унікальне ім’я</a:t>
            </a:r>
          </a:p>
          <a:p>
            <a:pPr algn="l" rtl="0" lvl="0" marR="0" indent="0" marL="0">
              <a:buClr>
                <a:schemeClr val="accent1"/>
              </a:buClr>
              <a:buSzPct val="86538"/>
              <a:buFont typeface="Arial"/>
              <a:buChar char="•"/>
            </a:pPr>
            <a:r>
              <a:rPr strike="noStrike" u="none" b="0" cap="none" baseline="0" sz="2600" lang="en-US" i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Визначене місце для зберігання на носії даних</a:t>
            </a:r>
          </a:p>
          <a:p>
            <a:pPr algn="l" rtl="0" lvl="0" marR="0" indent="0" marL="0">
              <a:buClr>
                <a:schemeClr val="accent1"/>
              </a:buClr>
              <a:buSzPct val="86538"/>
              <a:buFont typeface="Arial"/>
              <a:buChar char="•"/>
            </a:pPr>
            <a:r>
              <a:rPr strike="noStrike" u="none" b="0" cap="none" baseline="0" sz="2600" lang="en-US" i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Файли різних типів</a:t>
            </a:r>
          </a:p>
          <a:p>
            <a:pPr algn="l" rtl="0" lvl="0" marR="0" indent="0" marL="0">
              <a:buClr>
                <a:schemeClr val="accent1"/>
              </a:buClr>
              <a:buSzPct val="86538"/>
              <a:buFont typeface="Arial"/>
              <a:buChar char="•"/>
            </a:pPr>
            <a:r>
              <a:rPr strike="noStrike" u="none" b="0" cap="none" baseline="0" sz="2600" lang="en-US" i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Ім’я файлу може мати </a:t>
            </a:r>
            <a:r>
              <a:rPr strike="noStrike" u="none" b="0" cap="none" baseline="0" sz="2600" lang="en-US" i="0">
                <a:solidFill>
                  <a:srgbClr val="002060"/>
                </a:solidFill>
                <a:latin typeface="Cambria"/>
                <a:ea typeface="Cambria"/>
                <a:cs typeface="Cambria"/>
                <a:sym typeface="Cambria"/>
              </a:rPr>
              <a:t>розширення</a:t>
            </a:r>
          </a:p>
          <a:p>
            <a:pPr algn="l" rtl="0" lvl="0" marR="0" indent="0" marL="0">
              <a:buClr>
                <a:schemeClr val="accent1"/>
              </a:buClr>
              <a:buSzPct val="86538"/>
              <a:buFont typeface="Arial"/>
              <a:buChar char="•"/>
            </a:pPr>
            <a:r>
              <a:rPr strike="noStrike" u="none" b="0" cap="none" baseline="0" sz="2600" lang="en-US" i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Значок</a:t>
            </a:r>
          </a:p>
          <a:p>
            <a:r>
              <a:t/>
            </a:r>
          </a:p>
          <a:p>
            <a:pPr algn="l" rtl="0" lvl="0" marR="0" indent="0" marL="0">
              <a:buClr>
                <a:schemeClr val="accent1"/>
              </a:buClr>
              <a:buSzPct val="86538"/>
              <a:buFont typeface="Arial"/>
              <a:buChar char="•"/>
            </a:pPr>
            <a:r>
              <a:rPr strike="noStrike" u="none" b="0" cap="none" baseline="0" sz="2600" lang="en-US" i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Впорядкована сукупність даних певного тику, що розміщується на одному з носіїв даних і має ім’я.</a:t>
            </a:r>
          </a:p>
        </p:txBody>
      </p:sp>
      <p:sp>
        <p:nvSpPr>
          <p:cNvPr id="164" name="Shape 164"/>
          <p:cNvSpPr txBox="1"/>
          <p:nvPr/>
        </p:nvSpPr>
        <p:spPr>
          <a:xfrm>
            <a:off y="476250" x="4643437"/>
            <a:ext cy="708024" cx="360045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buClr>
                <a:srgbClr val="C00000"/>
              </a:buClr>
              <a:buSzPct val="25000"/>
              <a:buFont typeface="Cambria"/>
              <a:buNone/>
            </a:pPr>
            <a:r>
              <a:rPr strike="noStrike" u="none" b="0" cap="none" baseline="0" sz="4000" lang="en-US" i="0">
                <a:solidFill>
                  <a:srgbClr val="C00000"/>
                </a:solidFill>
                <a:latin typeface="Cambria"/>
                <a:ea typeface="Cambria"/>
                <a:cs typeface="Cambria"/>
                <a:sym typeface="Cambria"/>
              </a:rPr>
              <a:t>Весна</a:t>
            </a:r>
            <a:r>
              <a:rPr strike="noStrike" u="none" b="0" cap="none" baseline="0" sz="4000" lang="en-US" i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.</a:t>
            </a:r>
            <a:r>
              <a:rPr strike="noStrike" u="none" b="0" cap="none" baseline="0" sz="4000" lang="en-US" i="0">
                <a:solidFill>
                  <a:srgbClr val="002060"/>
                </a:solidFill>
                <a:latin typeface="Libre Baskerville"/>
                <a:ea typeface="Libre Baskerville"/>
                <a:cs typeface="Libre Baskerville"/>
                <a:sym typeface="Libre Baskerville"/>
              </a:rPr>
              <a:t>bmp</a:t>
            </a:r>
          </a:p>
        </p:txBody>
      </p:sp>
      <p:sp>
        <p:nvSpPr>
          <p:cNvPr id="165" name="Shape 165"/>
          <p:cNvSpPr/>
          <p:nvPr/>
        </p:nvSpPr>
        <p:spPr>
          <a:xfrm>
            <a:off y="3429000" x="3563937"/>
            <a:ext cy="636587" cx="647700"/>
          </a:xfrm>
          <a:prstGeom prst="rect">
            <a:avLst/>
          </a:prstGeom>
          <a:blipFill>
            <a:blip r:embed="rId3"/>
            <a:stretch>
              <a:fillRect/>
            </a:stretch>
          </a:blipFill>
        </p:spPr>
      </p:sp>
      <p:sp>
        <p:nvSpPr>
          <p:cNvPr id="166" name="Shape 166"/>
          <p:cNvSpPr/>
          <p:nvPr/>
        </p:nvSpPr>
        <p:spPr>
          <a:xfrm>
            <a:off y="3429000" x="4284662"/>
            <a:ext cy="674686" cx="871537"/>
          </a:xfrm>
          <a:prstGeom prst="rect">
            <a:avLst/>
          </a:prstGeom>
          <a:blipFill>
            <a:blip r:embed="rId4"/>
            <a:stretch>
              <a:fillRect/>
            </a:stretch>
          </a:blipFill>
        </p:spPr>
      </p:sp>
      <p:sp>
        <p:nvSpPr>
          <p:cNvPr id="167" name="Shape 167"/>
          <p:cNvSpPr/>
          <p:nvPr/>
        </p:nvSpPr>
        <p:spPr>
          <a:xfrm>
            <a:off y="3357562" x="5292725"/>
            <a:ext cy="768349" cx="727075"/>
          </a:xfrm>
          <a:prstGeom prst="rect">
            <a:avLst/>
          </a:prstGeom>
          <a:blipFill>
            <a:blip r:embed="rId5"/>
            <a:stretch>
              <a:fillRect/>
            </a:stretch>
          </a:blipFill>
        </p:spPr>
      </p:sp>
      <p:sp>
        <p:nvSpPr>
          <p:cNvPr id="168" name="Shape 168"/>
          <p:cNvSpPr/>
          <p:nvPr/>
        </p:nvSpPr>
        <p:spPr>
          <a:xfrm>
            <a:off y="3429000" x="6156325"/>
            <a:ext cy="704850" cx="695325"/>
          </a:xfrm>
          <a:prstGeom prst="rect">
            <a:avLst/>
          </a:prstGeom>
          <a:blipFill>
            <a:blip r:embed="rId6"/>
            <a:stretch>
              <a:fillRect/>
            </a:stretch>
          </a:blipFill>
        </p:spPr>
      </p:sp>
      <p:sp>
        <p:nvSpPr>
          <p:cNvPr id="169" name="Shape 169"/>
          <p:cNvSpPr/>
          <p:nvPr/>
        </p:nvSpPr>
        <p:spPr>
          <a:xfrm>
            <a:off y="3357562" x="6948486"/>
            <a:ext cy="733425" cx="733425"/>
          </a:xfrm>
          <a:prstGeom prst="rect">
            <a:avLst/>
          </a:prstGeom>
          <a:blipFill>
            <a:blip r:embed="rId7"/>
            <a:stretch>
              <a:fillRect/>
            </a:stretch>
          </a:blipFill>
        </p:spPr>
      </p:sp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73" name="Shape 17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74" name="Shape 174"/>
          <p:cNvSpPr txBox="1"/>
          <p:nvPr>
            <p:ph type="title"/>
          </p:nvPr>
        </p:nvSpPr>
        <p:spPr>
          <a:xfrm>
            <a:off y="274637" x="914400"/>
            <a:ext cy="1143000" cx="77724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45700" anchor="b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Calibri"/>
              <a:buNone/>
            </a:pPr>
            <a:r>
              <a:rPr strike="noStrike" u="none" b="0" cap="none" baseline="0" sz="4000" lang="en-US" i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Папка (каталог)</a:t>
            </a:r>
          </a:p>
        </p:txBody>
      </p:sp>
      <p:sp>
        <p:nvSpPr>
          <p:cNvPr id="175" name="Shape 175"/>
          <p:cNvSpPr txBox="1"/>
          <p:nvPr>
            <p:ph idx="1" type="body"/>
          </p:nvPr>
        </p:nvSpPr>
        <p:spPr>
          <a:xfrm>
            <a:off y="1447800" x="914400"/>
            <a:ext cy="4572000" cx="77724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buClr>
                <a:schemeClr val="accent1"/>
              </a:buClr>
              <a:buSzPct val="86538"/>
              <a:buFont typeface="Arial"/>
              <a:buChar char="•"/>
            </a:pPr>
            <a:r>
              <a:rPr strike="noStrike" u="none" b="0" cap="none" baseline="0" sz="2600" lang="en-US" i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Ім’я</a:t>
            </a:r>
          </a:p>
          <a:p>
            <a:pPr algn="l" rtl="0" lvl="0" marR="0" indent="0" marL="0">
              <a:buClr>
                <a:schemeClr val="accent1"/>
              </a:buClr>
              <a:buSzPct val="86538"/>
              <a:buFont typeface="Arial"/>
              <a:buChar char="•"/>
            </a:pPr>
            <a:r>
              <a:rPr strike="noStrike" u="none" b="0" cap="none" baseline="0" sz="2600" lang="en-US" i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Може містити файли, а також інші папки</a:t>
            </a:r>
          </a:p>
        </p:txBody>
      </p:sp>
      <p:sp>
        <p:nvSpPr>
          <p:cNvPr id="176" name="Shape 176"/>
          <p:cNvSpPr/>
          <p:nvPr/>
        </p:nvSpPr>
        <p:spPr>
          <a:xfrm>
            <a:off y="333375" x="4643437"/>
            <a:ext cy="1001712" cx="1081087"/>
          </a:xfrm>
          <a:prstGeom prst="rect">
            <a:avLst/>
          </a:prstGeom>
          <a:blipFill>
            <a:blip r:embed="rId3"/>
            <a:stretch>
              <a:fillRect/>
            </a:stretch>
          </a:blipFill>
        </p:spPr>
      </p:sp>
      <p:sp>
        <p:nvSpPr>
          <p:cNvPr id="177" name="Shape 177"/>
          <p:cNvSpPr/>
          <p:nvPr/>
        </p:nvSpPr>
        <p:spPr>
          <a:xfrm>
            <a:off y="2349500" x="1116012"/>
            <a:ext cy="4038600" cx="3038475"/>
          </a:xfrm>
          <a:prstGeom prst="rect">
            <a:avLst/>
          </a:prstGeom>
          <a:blipFill>
            <a:blip r:embed="rId4"/>
            <a:stretch>
              <a:fillRect/>
            </a:stretch>
          </a:blipFill>
        </p:spPr>
      </p:sp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81" name="Shape 18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82" name="Shape 182"/>
          <p:cNvSpPr txBox="1"/>
          <p:nvPr>
            <p:ph type="title"/>
          </p:nvPr>
        </p:nvSpPr>
        <p:spPr>
          <a:xfrm>
            <a:off y="274637" x="914400"/>
            <a:ext cy="1143000" cx="77724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45700" anchor="b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Calibri"/>
              <a:buNone/>
            </a:pPr>
            <a:r>
              <a:rPr strike="noStrike" u="none" b="0" cap="none" baseline="0" sz="4000" lang="en-US" i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Пристрої збереження даних</a:t>
            </a:r>
          </a:p>
        </p:txBody>
      </p:sp>
      <p:sp>
        <p:nvSpPr>
          <p:cNvPr id="183" name="Shape 183"/>
          <p:cNvSpPr txBox="1"/>
          <p:nvPr>
            <p:ph idx="1" type="body"/>
          </p:nvPr>
        </p:nvSpPr>
        <p:spPr>
          <a:xfrm>
            <a:off y="1447800" x="914400"/>
            <a:ext cy="4572000" cx="77724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buSzPct val="25000"/>
              <a:buNone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rPr>
              <a:t>
</a:t>
            </a:r>
          </a:p>
        </p:txBody>
      </p:sp>
      <p:sp>
        <p:nvSpPr>
          <p:cNvPr id="184" name="Shape 184"/>
          <p:cNvSpPr/>
          <p:nvPr/>
        </p:nvSpPr>
        <p:spPr>
          <a:xfrm>
            <a:off y="1700211" x="1476375"/>
            <a:ext cy="4695825" cx="6753225"/>
          </a:xfrm>
          <a:prstGeom prst="rect">
            <a:avLst/>
          </a:prstGeom>
          <a:blipFill>
            <a:blip r:embed="rId3"/>
            <a:stretch>
              <a:fillRect/>
            </a:stretch>
          </a:blipFill>
        </p:spPr>
      </p:sp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88" name="Shape 18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89" name="Shape 189"/>
          <p:cNvSpPr txBox="1"/>
          <p:nvPr>
            <p:ph type="title"/>
          </p:nvPr>
        </p:nvSpPr>
        <p:spPr>
          <a:xfrm>
            <a:off y="274637" x="914400"/>
            <a:ext cy="1143000" cx="77724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45700" anchor="b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Calibri"/>
              <a:buNone/>
            </a:pPr>
            <a:r>
              <a:rPr strike="noStrike" u="none" b="0" cap="none" baseline="0" sz="4000" lang="en-US" i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Провідник</a:t>
            </a:r>
          </a:p>
        </p:txBody>
      </p:sp>
      <p:sp>
        <p:nvSpPr>
          <p:cNvPr id="190" name="Shape 190"/>
          <p:cNvSpPr txBox="1"/>
          <p:nvPr>
            <p:ph idx="1" type="body"/>
          </p:nvPr>
        </p:nvSpPr>
        <p:spPr>
          <a:xfrm>
            <a:off y="1447800" x="914400"/>
            <a:ext cy="4572000" cx="77724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/>
        </p:txBody>
      </p:sp>
      <p:sp>
        <p:nvSpPr>
          <p:cNvPr id="191" name="Shape 191"/>
          <p:cNvSpPr/>
          <p:nvPr/>
        </p:nvSpPr>
        <p:spPr>
          <a:xfrm>
            <a:off y="1268412" x="1187450"/>
            <a:ext cy="5362575" cx="6867525"/>
          </a:xfrm>
          <a:prstGeom prst="rect">
            <a:avLst/>
          </a:prstGeom>
          <a:blipFill>
            <a:blip r:embed="rId3"/>
            <a:stretch>
              <a:fillRect/>
            </a:stretch>
          </a:blipFill>
        </p:spPr>
      </p:sp>
      <p:sp>
        <p:nvSpPr>
          <p:cNvPr id="192" name="Shape 192"/>
          <p:cNvSpPr/>
          <p:nvPr/>
        </p:nvSpPr>
        <p:spPr>
          <a:xfrm>
            <a:off y="1484312" x="4284662"/>
            <a:ext cy="360362" cx="2447925"/>
          </a:xfrm>
          <a:prstGeom prst="wedgeRectCallout">
            <a:avLst>
              <a:gd fmla="val -12697" name="adj1"/>
              <a:gd fmla="val 23174" name="adj2"/>
            </a:avLst>
          </a:prstGeom>
          <a:solidFill>
            <a:schemeClr val="lt1"/>
          </a:solidFill>
          <a:ln w="12700" cap="rnd">
            <a:solidFill>
              <a:srgbClr val="E8B7B7"/>
            </a:solidFill>
            <a:prstDash val="solid"/>
            <a:miter/>
            <a:headEnd w="med" len="med" type="none"/>
            <a:tailEnd w="med" len="med" type="none"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buClr>
                <a:srgbClr val="000000"/>
              </a:buClr>
              <a:buSzPct val="25000"/>
              <a:buFont typeface="Cambria"/>
              <a:buNone/>
            </a:pPr>
            <a:r>
              <a:rPr strike="noStrike" u="none" b="0" cap="none" baseline="0" sz="1800" lang="en-US" i="0">
                <a:solidFill>
                  <a:srgbClr val="000000"/>
                </a:solidFill>
                <a:latin typeface="Cambria"/>
                <a:ea typeface="Cambria"/>
                <a:cs typeface="Cambria"/>
                <a:sym typeface="Cambria"/>
              </a:rPr>
              <a:t>Кнопка Вгору</a:t>
            </a:r>
          </a:p>
        </p:txBody>
      </p:sp>
      <p:sp>
        <p:nvSpPr>
          <p:cNvPr id="193" name="Shape 193"/>
          <p:cNvSpPr/>
          <p:nvPr/>
        </p:nvSpPr>
        <p:spPr>
          <a:xfrm>
            <a:off y="2492375" x="5003800"/>
            <a:ext cy="360362" cx="2017711"/>
          </a:xfrm>
          <a:prstGeom prst="wedgeRectCallout">
            <a:avLst>
              <a:gd fmla="val 345" name="adj1"/>
              <a:gd fmla="val -10207" name="adj2"/>
            </a:avLst>
          </a:prstGeom>
          <a:solidFill>
            <a:schemeClr val="lt1"/>
          </a:solidFill>
          <a:ln w="12700" cap="rnd">
            <a:solidFill>
              <a:srgbClr val="E8B7B7"/>
            </a:solidFill>
            <a:prstDash val="solid"/>
            <a:miter/>
            <a:headEnd w="med" len="med" type="none"/>
            <a:tailEnd w="med" len="med" type="none"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buClr>
                <a:srgbClr val="000000"/>
              </a:buClr>
              <a:buSzPct val="25000"/>
              <a:buFont typeface="Cambria"/>
              <a:buNone/>
            </a:pPr>
            <a:r>
              <a:rPr strike="noStrike" u="none" b="0" cap="none" baseline="0" sz="1800" lang="en-US" i="0">
                <a:solidFill>
                  <a:srgbClr val="000000"/>
                </a:solidFill>
                <a:latin typeface="Cambria"/>
                <a:ea typeface="Cambria"/>
                <a:cs typeface="Cambria"/>
                <a:sym typeface="Cambria"/>
              </a:rPr>
              <a:t>Панель адреси</a:t>
            </a:r>
          </a:p>
        </p:txBody>
      </p:sp>
      <p:sp>
        <p:nvSpPr>
          <p:cNvPr id="194" name="Shape 194"/>
          <p:cNvSpPr/>
          <p:nvPr/>
        </p:nvSpPr>
        <p:spPr>
          <a:xfrm>
            <a:off y="3644900" x="3635375"/>
            <a:ext cy="360362" cx="1152525"/>
          </a:xfrm>
          <a:prstGeom prst="wedgeRectCallout">
            <a:avLst>
              <a:gd fmla="val 345" name="adj1"/>
              <a:gd fmla="val -10207" name="adj2"/>
            </a:avLst>
          </a:prstGeom>
          <a:solidFill>
            <a:schemeClr val="lt1"/>
          </a:solidFill>
          <a:ln w="12700" cap="rnd">
            <a:solidFill>
              <a:srgbClr val="E8B7B7"/>
            </a:solidFill>
            <a:prstDash val="solid"/>
            <a:miter/>
            <a:headEnd w="med" len="med" type="none"/>
            <a:tailEnd w="med" len="med" type="none"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buClr>
                <a:srgbClr val="000000"/>
              </a:buClr>
              <a:buSzPct val="25000"/>
              <a:buFont typeface="Cambria"/>
              <a:buNone/>
            </a:pPr>
            <a:r>
              <a:rPr strike="noStrike" u="none" b="0" cap="none" baseline="0" sz="1800" lang="en-US" i="0">
                <a:solidFill>
                  <a:srgbClr val="000000"/>
                </a:solidFill>
                <a:latin typeface="Cambria"/>
                <a:ea typeface="Cambria"/>
                <a:cs typeface="Cambria"/>
                <a:sym typeface="Cambria"/>
              </a:rPr>
              <a:t>Файл</a:t>
            </a:r>
          </a:p>
        </p:txBody>
      </p:sp>
      <p:sp>
        <p:nvSpPr>
          <p:cNvPr id="195" name="Shape 195"/>
          <p:cNvSpPr/>
          <p:nvPr/>
        </p:nvSpPr>
        <p:spPr>
          <a:xfrm>
            <a:off y="3644900" x="5795962"/>
            <a:ext cy="360362" cx="1368425"/>
          </a:xfrm>
          <a:prstGeom prst="wedgeRectCallout">
            <a:avLst>
              <a:gd fmla="val 6761" name="adj1"/>
              <a:gd fmla="val -22998" name="adj2"/>
            </a:avLst>
          </a:prstGeom>
          <a:solidFill>
            <a:schemeClr val="lt1"/>
          </a:solidFill>
          <a:ln w="12700" cap="rnd">
            <a:solidFill>
              <a:srgbClr val="E8B7B7"/>
            </a:solidFill>
            <a:prstDash val="solid"/>
            <a:miter/>
            <a:headEnd w="med" len="med" type="none"/>
            <a:tailEnd w="med" len="med" type="none"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buClr>
                <a:srgbClr val="000000"/>
              </a:buClr>
              <a:buSzPct val="25000"/>
              <a:buFont typeface="Cambria"/>
              <a:buNone/>
            </a:pPr>
            <a:r>
              <a:rPr strike="noStrike" u="none" b="0" cap="none" baseline="0" sz="1800" lang="en-US" i="0">
                <a:solidFill>
                  <a:srgbClr val="000000"/>
                </a:solidFill>
                <a:latin typeface="Cambria"/>
                <a:ea typeface="Cambria"/>
                <a:cs typeface="Cambria"/>
                <a:sym typeface="Cambria"/>
              </a:rPr>
              <a:t>Папка</a:t>
            </a:r>
          </a:p>
        </p:txBody>
      </p:sp>
      <p:sp>
        <p:nvSpPr>
          <p:cNvPr id="196" name="Shape 196"/>
          <p:cNvSpPr/>
          <p:nvPr/>
        </p:nvSpPr>
        <p:spPr>
          <a:xfrm>
            <a:off y="2420936" x="468312"/>
            <a:ext cy="360362" cx="1871662"/>
          </a:xfrm>
          <a:prstGeom prst="wedgeRectCallout">
            <a:avLst>
              <a:gd fmla="val 11145" name="adj1"/>
              <a:gd fmla="val -24697" name="adj2"/>
            </a:avLst>
          </a:prstGeom>
          <a:solidFill>
            <a:schemeClr val="lt1"/>
          </a:solidFill>
          <a:ln w="12700" cap="rnd">
            <a:solidFill>
              <a:srgbClr val="E8B7B7"/>
            </a:solidFill>
            <a:prstDash val="solid"/>
            <a:miter/>
            <a:headEnd w="med" len="med" type="none"/>
            <a:tailEnd w="med" len="med" type="none"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buClr>
                <a:srgbClr val="000000"/>
              </a:buClr>
              <a:buSzPct val="25000"/>
              <a:buFont typeface="Cambria"/>
              <a:buNone/>
            </a:pPr>
            <a:r>
              <a:rPr strike="noStrike" u="none" b="0" cap="none" baseline="0" sz="1800" lang="en-US" i="0">
                <a:solidFill>
                  <a:srgbClr val="000000"/>
                </a:solidFill>
                <a:latin typeface="Cambria"/>
                <a:ea typeface="Cambria"/>
                <a:cs typeface="Cambria"/>
                <a:sym typeface="Cambria"/>
              </a:rPr>
              <a:t>Кнопка Назад</a:t>
            </a:r>
          </a:p>
        </p:txBody>
      </p:sp>
    </p:spTree>
  </p:cSld>
  <p:clrMapOvr>
    <a:masterClrMapping/>
  </p:clrMapOvr>
  <p:transition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00" name="Shape 20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01" name="Shape 201"/>
          <p:cNvSpPr txBox="1"/>
          <p:nvPr>
            <p:ph type="title"/>
          </p:nvPr>
        </p:nvSpPr>
        <p:spPr>
          <a:xfrm>
            <a:off y="274637" x="914400"/>
            <a:ext cy="1143000" cx="77724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45700" anchor="b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Calibri"/>
              <a:buNone/>
            </a:pPr>
            <a:r>
              <a:rPr strike="noStrike" u="none" b="0" cap="none" baseline="0" sz="4000" lang="en-US" i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Практична робота 2</a:t>
            </a:r>
          </a:p>
        </p:txBody>
      </p:sp>
      <p:sp>
        <p:nvSpPr>
          <p:cNvPr id="202" name="Shape 202"/>
          <p:cNvSpPr txBox="1"/>
          <p:nvPr>
            <p:ph idx="1" type="body"/>
          </p:nvPr>
        </p:nvSpPr>
        <p:spPr>
          <a:xfrm>
            <a:off y="1447800" x="914400"/>
            <a:ext cy="4572000" cx="77724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buClr>
                <a:schemeClr val="accent1"/>
              </a:buClr>
              <a:buSzPct val="86538"/>
              <a:buFont typeface="Arial"/>
              <a:buChar char="•"/>
            </a:pPr>
            <a:r>
              <a:rPr strike="noStrike" u="none" b="0" cap="none" baseline="0" sz="2600" lang="en-US" i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Перегляд списку імен файлів і папок потрібної папки</a:t>
            </a:r>
          </a:p>
          <a:p>
            <a:r>
              <a:t/>
            </a:r>
          </a:p>
        </p:txBody>
      </p:sp>
      <p:sp>
        <p:nvSpPr>
          <p:cNvPr id="203" name="Shape 203"/>
          <p:cNvSpPr/>
          <p:nvPr/>
        </p:nvSpPr>
        <p:spPr>
          <a:xfrm>
            <a:off y="0" x="7451725"/>
            <a:ext cy="1692275" cx="1692275"/>
          </a:xfrm>
          <a:prstGeom prst="rect">
            <a:avLst/>
          </a:prstGeom>
          <a:blipFill>
            <a:blip r:embed="rId3"/>
            <a:stretch>
              <a:fillRect/>
            </a:stretch>
          </a:blipFill>
        </p:spPr>
      </p:sp>
    </p:spTree>
  </p:cSld>
  <p:clrMapOvr>
    <a:masterClrMapping/>
  </p:clrMapOvr>
  <p:transition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07" name="Shape 20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08" name="Shape 208"/>
          <p:cNvSpPr txBox="1"/>
          <p:nvPr>
            <p:ph type="title"/>
          </p:nvPr>
        </p:nvSpPr>
        <p:spPr>
          <a:xfrm>
            <a:off y="274637" x="914400"/>
            <a:ext cy="1143000" cx="77724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45700" anchor="b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Calibri"/>
              <a:buNone/>
            </a:pPr>
            <a:r>
              <a:rPr strike="noStrike" u="none" b="0" cap="none" baseline="0" sz="4000" lang="en-US" i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Завдання</a:t>
            </a:r>
          </a:p>
        </p:txBody>
      </p:sp>
      <p:sp>
        <p:nvSpPr>
          <p:cNvPr id="209" name="Shape 209"/>
          <p:cNvSpPr txBox="1"/>
          <p:nvPr>
            <p:ph idx="1" type="body"/>
          </p:nvPr>
        </p:nvSpPr>
        <p:spPr>
          <a:xfrm>
            <a:off y="1447800" x="914400"/>
            <a:ext cy="4572000" cx="77724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buClr>
                <a:schemeClr val="accent1"/>
              </a:buClr>
              <a:buSzPct val="86538"/>
              <a:buFont typeface="Arial"/>
              <a:buChar char="•"/>
            </a:pPr>
            <a:r>
              <a:rPr strike="noStrike" u="none" b="0" cap="none" baseline="0" sz="2600" lang="en-US" i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Переглядаючи вміст папок, учень послідовно переглядав списки імен файлів і папок таких папок: Фізика, Природничі дисципліни; Навчальний план; А:\; Підручники; Біологія; Підручники; Українська література. Укажіть:</a:t>
            </a:r>
          </a:p>
          <a:p>
            <a:pPr algn="l" rtl="0" lvl="1" marR="0" indent="0" marL="0">
              <a:buClr>
                <a:schemeClr val="accent2"/>
              </a:buClr>
              <a:buSzPct val="83333"/>
              <a:buFont typeface="Arial"/>
              <a:buChar char="•"/>
            </a:pPr>
            <a:r>
              <a:rPr strike="noStrike" u="none" b="0" cap="none" baseline="0" sz="2400" lang="en-US" i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Адресу папки, з якої починався перегляд;</a:t>
            </a:r>
          </a:p>
          <a:p>
            <a:pPr algn="l" rtl="0" lvl="1" marR="0" indent="0" marL="0">
              <a:buClr>
                <a:schemeClr val="accent2"/>
              </a:buClr>
              <a:buSzPct val="83333"/>
              <a:buFont typeface="Arial"/>
              <a:buChar char="•"/>
            </a:pPr>
            <a:r>
              <a:rPr strike="noStrike" u="none" b="0" cap="none" baseline="0" sz="2400" lang="en-US" i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Адресу папки, яка переглядалась останньою</a:t>
            </a:r>
          </a:p>
        </p:txBody>
      </p:sp>
    </p:spTree>
  </p:cSld>
  <p:clrMapOvr>
    <a:masterClrMapping/>
  </p:clrMapOvr>
  <p:transition spd="slow">
    <p:cut/>
  </p:transition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13" name="Shape 21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14" name="Shape 214"/>
          <p:cNvSpPr txBox="1"/>
          <p:nvPr>
            <p:ph type="title"/>
          </p:nvPr>
        </p:nvSpPr>
        <p:spPr>
          <a:xfrm>
            <a:off y="274637" x="914400"/>
            <a:ext cy="1143000" cx="77724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45700" anchor="b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Calibri"/>
              <a:buNone/>
            </a:pPr>
            <a:r>
              <a:rPr strike="noStrike" u="none" b="0" cap="none" baseline="0" sz="4000" lang="en-US" i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Працюємо в парах</a:t>
            </a:r>
          </a:p>
        </p:txBody>
      </p:sp>
      <p:sp>
        <p:nvSpPr>
          <p:cNvPr id="215" name="Shape 215"/>
          <p:cNvSpPr txBox="1"/>
          <p:nvPr>
            <p:ph idx="1" type="body"/>
          </p:nvPr>
        </p:nvSpPr>
        <p:spPr>
          <a:xfrm>
            <a:off y="1447800" x="914400"/>
            <a:ext cy="4572000" cx="77724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buClr>
                <a:schemeClr val="accent1"/>
              </a:buClr>
              <a:buSzPct val="86538"/>
              <a:buFont typeface="Arial"/>
              <a:buChar char="•"/>
            </a:pPr>
            <a:r>
              <a:rPr strike="noStrike" u="none" b="0" cap="none" baseline="0" sz="2600" lang="en-US" i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Оберіть коректні назви файлів для вмісту, що в них зберігається. За потреби придумайте свої назви</a:t>
            </a:r>
          </a:p>
          <a:p>
            <a:r>
              <a:t/>
            </a:r>
          </a:p>
        </p:txBody>
      </p:sp>
      <p:sp>
        <p:nvSpPr>
          <p:cNvPr id="216" name="Shape 216"/>
          <p:cNvSpPr/>
          <p:nvPr/>
        </p:nvSpPr>
        <p:spPr>
          <a:xfrm>
            <a:off y="112711" x="6875461"/>
            <a:ext cy="1155700" cx="2128837"/>
          </a:xfrm>
          <a:prstGeom prst="rect">
            <a:avLst/>
          </a:prstGeom>
          <a:blipFill>
            <a:blip r:embed="rId3"/>
            <a:stretch>
              <a:fillRect/>
            </a:stretch>
          </a:blipFill>
        </p:spPr>
      </p:sp>
      <p:graphicFrame>
        <p:nvGraphicFramePr>
          <p:cNvPr id="217" name="Shape 217"/>
          <p:cNvGraphicFramePr/>
          <p:nvPr/>
        </p:nvGraphicFramePr>
        <p:xfrm>
          <a:off y="3213100" x="971550"/>
          <a:ext cy="3000000" cx="3000000"/>
        </p:xfrm>
        <a:graphic>
          <a:graphicData uri="http://schemas.openxmlformats.org/drawingml/2006/table">
            <a:tbl>
              <a:tblPr>
                <a:noFill/>
                <a:tableStyleId>{18978E2D-E66E-470A-9E7C-F681A15B6DA6}</a:tableStyleId>
              </a:tblPr>
              <a:tblGrid>
                <a:gridCol w="3624250"/>
                <a:gridCol w="3622675"/>
              </a:tblGrid>
              <a:tr h="371475">
                <a:tc>
                  <a:txBody>
                    <a:bodyPr>
                      <a:noAutofit/>
                    </a:bodyPr>
                    <a:lstStyle/>
                    <a:p>
                      <a:pPr algn="ctr" rtl="0" lvl="0" indent="0" marL="0">
                        <a:buClr>
                          <a:srgbClr val="FFFFFF"/>
                        </a:buClr>
                        <a:buSzPct val="25000"/>
                        <a:buFont typeface="Cambria"/>
                        <a:buNone/>
                      </a:pPr>
                      <a:r>
                        <a:rPr b="1" sz="1800" lang="en-US">
                          <a:solidFill>
                            <a:srgbClr val="FFFFFF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Вміст файлу</a:t>
                      </a:r>
                    </a:p>
                  </a:txBody>
                  <a:tcPr marR="0" marB="0" marT="0" marL="0">
                    <a:lnL w="12700" cap="flat">
                      <a:solidFill>
                        <a:schemeClr val="lt1"/>
                      </a:solidFill>
                      <a:prstDash val="solid"/>
                      <a:round/>
                      <a:headEnd w="med" len="med" type="none"/>
                      <a:tailEnd w="med" len="med" type="none"/>
                    </a:lnL>
                    <a:lnR w="12700" cap="flat">
                      <a:solidFill>
                        <a:schemeClr val="lt1"/>
                      </a:solidFill>
                      <a:prstDash val="solid"/>
                      <a:round/>
                      <a:headEnd w="med" len="med" type="none"/>
                      <a:tailEnd w="med" len="med" type="none"/>
                    </a:lnR>
                    <a:lnT w="12700" cap="flat">
                      <a:solidFill>
                        <a:schemeClr val="lt1"/>
                      </a:solidFill>
                      <a:prstDash val="solid"/>
                      <a:round/>
                      <a:headEnd w="med" len="med" type="none"/>
                      <a:tailEnd w="med" len="med" type="none"/>
                    </a:lnT>
                    <a:lnB w="38100" cap="flat">
                      <a:solidFill>
                        <a:schemeClr val="lt1"/>
                      </a:solidFill>
                      <a:prstDash val="solid"/>
                      <a:round/>
                      <a:headEnd w="med" len="med" type="none"/>
                      <a:tailEnd w="med" len="med" type="none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ctr" rtl="0" lvl="0" indent="0" marL="0">
                        <a:buClr>
                          <a:srgbClr val="FFFFFF"/>
                        </a:buClr>
                        <a:buSzPct val="25000"/>
                        <a:buFont typeface="Cambria"/>
                        <a:buNone/>
                      </a:pPr>
                      <a:r>
                        <a:rPr b="1" sz="1800" lang="en-US">
                          <a:solidFill>
                            <a:srgbClr val="FFFFFF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Назва файлу</a:t>
                      </a:r>
                    </a:p>
                  </a:txBody>
                  <a:tcPr marR="0" marB="0" marT="0" marL="0">
                    <a:lnL w="12700" cap="flat">
                      <a:solidFill>
                        <a:schemeClr val="lt1"/>
                      </a:solidFill>
                      <a:prstDash val="solid"/>
                      <a:round/>
                      <a:headEnd w="med" len="med" type="none"/>
                      <a:tailEnd w="med" len="med" type="none"/>
                    </a:lnL>
                    <a:lnR w="12700" cap="flat">
                      <a:solidFill>
                        <a:schemeClr val="lt1"/>
                      </a:solidFill>
                      <a:prstDash val="solid"/>
                      <a:round/>
                      <a:headEnd w="med" len="med" type="none"/>
                      <a:tailEnd w="med" len="med" type="none"/>
                    </a:lnR>
                    <a:lnT w="12700" cap="flat">
                      <a:solidFill>
                        <a:schemeClr val="lt1"/>
                      </a:solidFill>
                      <a:prstDash val="solid"/>
                      <a:round/>
                      <a:headEnd w="med" len="med" type="none"/>
                      <a:tailEnd w="med" len="med" type="none"/>
                    </a:lnT>
                    <a:lnB w="38100" cap="flat">
                      <a:solidFill>
                        <a:schemeClr val="lt1"/>
                      </a:solidFill>
                      <a:prstDash val="solid"/>
                      <a:round/>
                      <a:headEnd w="med" len="med" type="none"/>
                      <a:tailEnd w="med" len="med" type="none"/>
                    </a:lnB>
                    <a:solidFill>
                      <a:schemeClr val="accent1"/>
                    </a:solidFill>
                  </a:tcPr>
                </a:tc>
              </a:tr>
              <a:tr h="369875">
                <a:tc>
                  <a:txBody>
                    <a:bodyPr>
                      <a:noAutofit/>
                    </a:bodyPr>
                    <a:lstStyle/>
                    <a:p>
                      <a:pPr algn="l" rtl="0" lvl="0" indent="0" marL="0">
                        <a:buClr>
                          <a:srgbClr val="000000"/>
                        </a:buClr>
                        <a:buSzPct val="25000"/>
                        <a:buFont typeface="Cambria"/>
                        <a:buNone/>
                      </a:pPr>
                      <a:r>
                        <a:rPr sz="1800" lang="en-US">
                          <a:solidFill>
                            <a:srgbClr val="000000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Фото поета</a:t>
                      </a:r>
                    </a:p>
                  </a:txBody>
                  <a:tcPr marR="0" marB="0" marT="0" marL="0">
                    <a:lnL w="12700" cap="flat">
                      <a:solidFill>
                        <a:schemeClr val="lt1"/>
                      </a:solidFill>
                      <a:prstDash val="solid"/>
                      <a:round/>
                      <a:headEnd w="med" len="med" type="none"/>
                      <a:tailEnd w="med" len="med" type="none"/>
                    </a:lnL>
                    <a:lnR w="12700" cap="flat">
                      <a:solidFill>
                        <a:schemeClr val="lt1"/>
                      </a:solidFill>
                      <a:prstDash val="solid"/>
                      <a:round/>
                      <a:headEnd w="med" len="med" type="none"/>
                      <a:tailEnd w="med" len="med" type="none"/>
                    </a:lnR>
                    <a:lnT w="38100" cap="flat">
                      <a:solidFill>
                        <a:schemeClr val="lt1"/>
                      </a:solidFill>
                      <a:prstDash val="solid"/>
                      <a:round/>
                      <a:headEnd w="med" len="med" type="none"/>
                      <a:tailEnd w="med" len="med" type="none"/>
                    </a:lnT>
                    <a:lnB w="12700" cap="flat">
                      <a:solidFill>
                        <a:schemeClr val="lt1"/>
                      </a:solidFill>
                      <a:prstDash val="solid"/>
                      <a:round/>
                      <a:headEnd w="med" len="med" type="none"/>
                      <a:tailEnd w="med" len="med" type="none"/>
                    </a:lnB>
                    <a:solidFill>
                      <a:srgbClr val="D5E0D6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l" rtl="0" lvl="0" indent="0" marL="0">
                        <a:buClr>
                          <a:srgbClr val="000000"/>
                        </a:buClr>
                        <a:buSzPct val="25000"/>
                        <a:buFont typeface="Cambria"/>
                        <a:buNone/>
                      </a:pPr>
                      <a:r>
                        <a:rPr sz="1800" lang="en-US">
                          <a:solidFill>
                            <a:srgbClr val="000000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Твір</a:t>
                      </a:r>
                    </a:p>
                  </a:txBody>
                  <a:tcPr marR="0" marB="0" marT="0" marL="0">
                    <a:lnL w="12700" cap="flat">
                      <a:solidFill>
                        <a:schemeClr val="lt1"/>
                      </a:solidFill>
                      <a:prstDash val="solid"/>
                      <a:round/>
                      <a:headEnd w="med" len="med" type="none"/>
                      <a:tailEnd w="med" len="med" type="none"/>
                    </a:lnL>
                    <a:lnR w="12700" cap="flat">
                      <a:solidFill>
                        <a:schemeClr val="lt1"/>
                      </a:solidFill>
                      <a:prstDash val="solid"/>
                      <a:round/>
                      <a:headEnd w="med" len="med" type="none"/>
                      <a:tailEnd w="med" len="med" type="none"/>
                    </a:lnR>
                    <a:lnT w="38100" cap="flat">
                      <a:solidFill>
                        <a:schemeClr val="lt1"/>
                      </a:solidFill>
                      <a:prstDash val="solid"/>
                      <a:round/>
                      <a:headEnd w="med" len="med" type="none"/>
                      <a:tailEnd w="med" len="med" type="none"/>
                    </a:lnT>
                    <a:lnB w="12700" cap="flat">
                      <a:solidFill>
                        <a:schemeClr val="lt1"/>
                      </a:solidFill>
                      <a:prstDash val="solid"/>
                      <a:round/>
                      <a:headEnd w="med" len="med" type="none"/>
                      <a:tailEnd w="med" len="med" type="none"/>
                    </a:lnB>
                    <a:solidFill>
                      <a:srgbClr val="D5E0D6"/>
                    </a:solidFill>
                  </a:tcPr>
                </a:tc>
              </a:tr>
              <a:tr h="371475">
                <a:tc>
                  <a:txBody>
                    <a:bodyPr>
                      <a:noAutofit/>
                    </a:bodyPr>
                    <a:lstStyle/>
                    <a:p>
                      <a:pPr algn="l" rtl="0" lvl="0" indent="0" marL="0">
                        <a:buClr>
                          <a:srgbClr val="000000"/>
                        </a:buClr>
                        <a:buSzPct val="25000"/>
                        <a:buFont typeface="Cambria"/>
                        <a:buNone/>
                      </a:pPr>
                      <a:r>
                        <a:rPr sz="1800" lang="en-US">
                          <a:solidFill>
                            <a:srgbClr val="000000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Відомості про письменника</a:t>
                      </a:r>
                    </a:p>
                  </a:txBody>
                  <a:tcPr marR="0" marB="0" marT="0" marL="0">
                    <a:lnL w="12700" cap="flat">
                      <a:solidFill>
                        <a:schemeClr val="lt1"/>
                      </a:solidFill>
                      <a:prstDash val="solid"/>
                      <a:round/>
                      <a:headEnd w="med" len="med" type="none"/>
                      <a:tailEnd w="med" len="med" type="none"/>
                    </a:lnL>
                    <a:lnR w="12700" cap="flat">
                      <a:solidFill>
                        <a:schemeClr val="lt1"/>
                      </a:solidFill>
                      <a:prstDash val="solid"/>
                      <a:round/>
                      <a:headEnd w="med" len="med" type="none"/>
                      <a:tailEnd w="med" len="med" type="none"/>
                    </a:lnR>
                    <a:lnT w="12700" cap="flat">
                      <a:solidFill>
                        <a:schemeClr val="lt1"/>
                      </a:solidFill>
                      <a:prstDash val="solid"/>
                      <a:round/>
                      <a:headEnd w="med" len="med" type="none"/>
                      <a:tailEnd w="med" len="med" type="none"/>
                    </a:lnT>
                    <a:lnB w="12700" cap="flat">
                      <a:solidFill>
                        <a:schemeClr val="lt1"/>
                      </a:solidFill>
                      <a:prstDash val="solid"/>
                      <a:round/>
                      <a:headEnd w="med" len="med" type="none"/>
                      <a:tailEnd w="med" len="med" type="none"/>
                    </a:lnB>
                    <a:solidFill>
                      <a:srgbClr val="EBF0EC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l" rtl="0" lvl="0" indent="0" marL="0">
                        <a:buClr>
                          <a:srgbClr val="000000"/>
                        </a:buClr>
                        <a:buSzPct val="25000"/>
                        <a:buFont typeface="Cambria"/>
                        <a:buNone/>
                      </a:pPr>
                      <a:r>
                        <a:rPr sz="1800" lang="en-US">
                          <a:solidFill>
                            <a:srgbClr val="000000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Поезія</a:t>
                      </a:r>
                    </a:p>
                  </a:txBody>
                  <a:tcPr marR="0" marB="0" marT="0" marL="0">
                    <a:lnL w="12700" cap="flat">
                      <a:solidFill>
                        <a:schemeClr val="lt1"/>
                      </a:solidFill>
                      <a:prstDash val="solid"/>
                      <a:round/>
                      <a:headEnd w="med" len="med" type="none"/>
                      <a:tailEnd w="med" len="med" type="none"/>
                    </a:lnL>
                    <a:lnR w="12700" cap="flat">
                      <a:solidFill>
                        <a:schemeClr val="lt1"/>
                      </a:solidFill>
                      <a:prstDash val="solid"/>
                      <a:round/>
                      <a:headEnd w="med" len="med" type="none"/>
                      <a:tailEnd w="med" len="med" type="none"/>
                    </a:lnR>
                    <a:lnT w="12700" cap="flat">
                      <a:solidFill>
                        <a:schemeClr val="lt1"/>
                      </a:solidFill>
                      <a:prstDash val="solid"/>
                      <a:round/>
                      <a:headEnd w="med" len="med" type="none"/>
                      <a:tailEnd w="med" len="med" type="none"/>
                    </a:lnT>
                    <a:lnB w="12700" cap="flat">
                      <a:solidFill>
                        <a:schemeClr val="lt1"/>
                      </a:solidFill>
                      <a:prstDash val="solid"/>
                      <a:round/>
                      <a:headEnd w="med" len="med" type="none"/>
                      <a:tailEnd w="med" len="med" type="none"/>
                    </a:lnB>
                    <a:solidFill>
                      <a:srgbClr val="EBF0EC"/>
                    </a:solidFill>
                  </a:tcPr>
                </a:tc>
              </a:tr>
              <a:tr h="369875">
                <a:tc>
                  <a:txBody>
                    <a:bodyPr>
                      <a:noAutofit/>
                    </a:bodyPr>
                    <a:lstStyle/>
                    <a:p>
                      <a:pPr algn="l" rtl="0" lvl="0" indent="0" marL="0">
                        <a:buClr>
                          <a:srgbClr val="000000"/>
                        </a:buClr>
                        <a:buSzPct val="25000"/>
                        <a:buFont typeface="Cambria"/>
                        <a:buNone/>
                      </a:pPr>
                      <a:r>
                        <a:rPr sz="1800" lang="en-US">
                          <a:solidFill>
                            <a:srgbClr val="000000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Текст повісті</a:t>
                      </a:r>
                    </a:p>
                  </a:txBody>
                  <a:tcPr marR="0" marB="0" marT="0" marL="0">
                    <a:lnL w="12700" cap="flat">
                      <a:solidFill>
                        <a:schemeClr val="lt1"/>
                      </a:solidFill>
                      <a:prstDash val="solid"/>
                      <a:round/>
                      <a:headEnd w="med" len="med" type="none"/>
                      <a:tailEnd w="med" len="med" type="none"/>
                    </a:lnL>
                    <a:lnR w="12700" cap="flat">
                      <a:solidFill>
                        <a:schemeClr val="lt1"/>
                      </a:solidFill>
                      <a:prstDash val="solid"/>
                      <a:round/>
                      <a:headEnd w="med" len="med" type="none"/>
                      <a:tailEnd w="med" len="med" type="none"/>
                    </a:lnR>
                    <a:lnT w="12700" cap="flat">
                      <a:solidFill>
                        <a:schemeClr val="lt1"/>
                      </a:solidFill>
                      <a:prstDash val="solid"/>
                      <a:round/>
                      <a:headEnd w="med" len="med" type="none"/>
                      <a:tailEnd w="med" len="med" type="none"/>
                    </a:lnT>
                    <a:lnB w="12700" cap="flat">
                      <a:solidFill>
                        <a:schemeClr val="lt1"/>
                      </a:solidFill>
                      <a:prstDash val="solid"/>
                      <a:round/>
                      <a:headEnd w="med" len="med" type="none"/>
                      <a:tailEnd w="med" len="med" type="none"/>
                    </a:lnB>
                    <a:solidFill>
                      <a:srgbClr val="D5E0D6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l" rtl="0" lvl="0" indent="0" marL="0">
                        <a:buClr>
                          <a:srgbClr val="000000"/>
                        </a:buClr>
                        <a:buSzPct val="25000"/>
                        <a:buFont typeface="Cambria"/>
                        <a:buNone/>
                      </a:pPr>
                      <a:r>
                        <a:rPr sz="1800" lang="en-US">
                          <a:solidFill>
                            <a:srgbClr val="000000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Документ 1</a:t>
                      </a:r>
                    </a:p>
                  </a:txBody>
                  <a:tcPr marR="0" marB="0" marT="0" marL="0">
                    <a:lnL w="12700" cap="flat">
                      <a:solidFill>
                        <a:schemeClr val="lt1"/>
                      </a:solidFill>
                      <a:prstDash val="solid"/>
                      <a:round/>
                      <a:headEnd w="med" len="med" type="none"/>
                      <a:tailEnd w="med" len="med" type="none"/>
                    </a:lnL>
                    <a:lnR w="12700" cap="flat">
                      <a:solidFill>
                        <a:schemeClr val="lt1"/>
                      </a:solidFill>
                      <a:prstDash val="solid"/>
                      <a:round/>
                      <a:headEnd w="med" len="med" type="none"/>
                      <a:tailEnd w="med" len="med" type="none"/>
                    </a:lnR>
                    <a:lnT w="12700" cap="flat">
                      <a:solidFill>
                        <a:schemeClr val="lt1"/>
                      </a:solidFill>
                      <a:prstDash val="solid"/>
                      <a:round/>
                      <a:headEnd w="med" len="med" type="none"/>
                      <a:tailEnd w="med" len="med" type="none"/>
                    </a:lnT>
                    <a:lnB w="12700" cap="flat">
                      <a:solidFill>
                        <a:schemeClr val="lt1"/>
                      </a:solidFill>
                      <a:prstDash val="solid"/>
                      <a:round/>
                      <a:headEnd w="med" len="med" type="none"/>
                      <a:tailEnd w="med" len="med" type="none"/>
                    </a:lnB>
                    <a:solidFill>
                      <a:srgbClr val="D5E0D6"/>
                    </a:solidFill>
                  </a:tcPr>
                </a:tc>
              </a:tr>
              <a:tr h="371475">
                <a:tc>
                  <a:txBody>
                    <a:bodyPr>
                      <a:noAutofit/>
                    </a:bodyPr>
                    <a:lstStyle/>
                    <a:p>
                      <a:pPr algn="l" rtl="0" lvl="0" indent="0" marL="0">
                        <a:buClr>
                          <a:srgbClr val="000000"/>
                        </a:buClr>
                        <a:buSzPct val="25000"/>
                        <a:buFont typeface="Cambria"/>
                        <a:buNone/>
                      </a:pPr>
                      <a:r>
                        <a:rPr sz="1800" lang="en-US">
                          <a:solidFill>
                            <a:srgbClr val="000000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Відгук на прочитану книгу</a:t>
                      </a:r>
                    </a:p>
                  </a:txBody>
                  <a:tcPr marR="0" marB="0" marT="0" marL="0">
                    <a:lnL w="12700" cap="flat">
                      <a:solidFill>
                        <a:schemeClr val="lt1"/>
                      </a:solidFill>
                      <a:prstDash val="solid"/>
                      <a:round/>
                      <a:headEnd w="med" len="med" type="none"/>
                      <a:tailEnd w="med" len="med" type="none"/>
                    </a:lnL>
                    <a:lnR w="12700" cap="flat">
                      <a:solidFill>
                        <a:schemeClr val="lt1"/>
                      </a:solidFill>
                      <a:prstDash val="solid"/>
                      <a:round/>
                      <a:headEnd w="med" len="med" type="none"/>
                      <a:tailEnd w="med" len="med" type="none"/>
                    </a:lnR>
                    <a:lnT w="12700" cap="flat">
                      <a:solidFill>
                        <a:schemeClr val="lt1"/>
                      </a:solidFill>
                      <a:prstDash val="solid"/>
                      <a:round/>
                      <a:headEnd w="med" len="med" type="none"/>
                      <a:tailEnd w="med" len="med" type="none"/>
                    </a:lnT>
                    <a:lnB w="12700" cap="flat">
                      <a:solidFill>
                        <a:schemeClr val="lt1"/>
                      </a:solidFill>
                      <a:prstDash val="solid"/>
                      <a:round/>
                      <a:headEnd w="med" len="med" type="none"/>
                      <a:tailEnd w="med" len="med" type="none"/>
                    </a:lnB>
                    <a:solidFill>
                      <a:srgbClr val="EBF0EC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l" rtl="0" lvl="0" indent="0" marL="0">
                        <a:buClr>
                          <a:srgbClr val="000000"/>
                        </a:buClr>
                        <a:buSzPct val="25000"/>
                        <a:buFont typeface="Cambria"/>
                        <a:buNone/>
                      </a:pPr>
                      <a:r>
                        <a:rPr sz="1800" lang="en-US">
                          <a:solidFill>
                            <a:srgbClr val="000000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Біографія</a:t>
                      </a:r>
                    </a:p>
                  </a:txBody>
                  <a:tcPr marR="0" marB="0" marT="0" marL="0">
                    <a:lnL w="12700" cap="flat">
                      <a:solidFill>
                        <a:schemeClr val="lt1"/>
                      </a:solidFill>
                      <a:prstDash val="solid"/>
                      <a:round/>
                      <a:headEnd w="med" len="med" type="none"/>
                      <a:tailEnd w="med" len="med" type="none"/>
                    </a:lnL>
                    <a:lnR w="12700" cap="flat">
                      <a:solidFill>
                        <a:schemeClr val="lt1"/>
                      </a:solidFill>
                      <a:prstDash val="solid"/>
                      <a:round/>
                      <a:headEnd w="med" len="med" type="none"/>
                      <a:tailEnd w="med" len="med" type="none"/>
                    </a:lnR>
                    <a:lnT w="12700" cap="flat">
                      <a:solidFill>
                        <a:schemeClr val="lt1"/>
                      </a:solidFill>
                      <a:prstDash val="solid"/>
                      <a:round/>
                      <a:headEnd w="med" len="med" type="none"/>
                      <a:tailEnd w="med" len="med" type="none"/>
                    </a:lnT>
                    <a:lnB w="12700" cap="flat">
                      <a:solidFill>
                        <a:schemeClr val="lt1"/>
                      </a:solidFill>
                      <a:prstDash val="solid"/>
                      <a:round/>
                      <a:headEnd w="med" len="med" type="none"/>
                      <a:tailEnd w="med" len="med" type="none"/>
                    </a:lnB>
                    <a:solidFill>
                      <a:srgbClr val="EBF0EC"/>
                    </a:solidFill>
                  </a:tcPr>
                </a:tc>
              </a:tr>
              <a:tr h="371475">
                <a:tc>
                  <a:txBody>
                    <a:bodyPr>
                      <a:noAutofit/>
                    </a:bodyPr>
                    <a:lstStyle/>
                    <a:p>
                      <a:pPr algn="l" rtl="0" lvl="0" indent="0" marL="0">
                        <a:buClr>
                          <a:srgbClr val="000000"/>
                        </a:buClr>
                        <a:buSzPct val="25000"/>
                        <a:buFont typeface="Cambria"/>
                        <a:buNone/>
                      </a:pPr>
                      <a:r>
                        <a:rPr sz="1800" lang="en-US">
                          <a:solidFill>
                            <a:srgbClr val="000000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Зображення обкладинки книги</a:t>
                      </a:r>
                    </a:p>
                  </a:txBody>
                  <a:tcPr marR="0" marB="0" marT="0" marL="0">
                    <a:lnL w="12700" cap="flat">
                      <a:solidFill>
                        <a:schemeClr val="lt1"/>
                      </a:solidFill>
                      <a:prstDash val="solid"/>
                      <a:round/>
                      <a:headEnd w="med" len="med" type="none"/>
                      <a:tailEnd w="med" len="med" type="none"/>
                    </a:lnL>
                    <a:lnR w="12700" cap="flat">
                      <a:solidFill>
                        <a:schemeClr val="lt1"/>
                      </a:solidFill>
                      <a:prstDash val="solid"/>
                      <a:round/>
                      <a:headEnd w="med" len="med" type="none"/>
                      <a:tailEnd w="med" len="med" type="none"/>
                    </a:lnR>
                    <a:lnT w="12700" cap="flat">
                      <a:solidFill>
                        <a:schemeClr val="lt1"/>
                      </a:solidFill>
                      <a:prstDash val="solid"/>
                      <a:round/>
                      <a:headEnd w="med" len="med" type="none"/>
                      <a:tailEnd w="med" len="med" type="none"/>
                    </a:lnT>
                    <a:lnB w="12700" cap="flat">
                      <a:solidFill>
                        <a:schemeClr val="lt1"/>
                      </a:solidFill>
                      <a:prstDash val="solid"/>
                      <a:round/>
                      <a:headEnd w="med" len="med" type="none"/>
                      <a:tailEnd w="med" len="med" type="none"/>
                    </a:lnB>
                    <a:solidFill>
                      <a:srgbClr val="D5E0D6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l" rtl="0" lvl="0" indent="0" marL="0">
                        <a:buClr>
                          <a:srgbClr val="000000"/>
                        </a:buClr>
                        <a:buSzPct val="25000"/>
                        <a:buFont typeface="Cambria"/>
                        <a:buNone/>
                      </a:pPr>
                      <a:r>
                        <a:rPr sz="1800" lang="en-US">
                          <a:solidFill>
                            <a:srgbClr val="000000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Портрет Франка</a:t>
                      </a:r>
                    </a:p>
                  </a:txBody>
                  <a:tcPr marR="0" marB="0" marT="0" marL="0">
                    <a:lnL w="12700" cap="flat">
                      <a:solidFill>
                        <a:schemeClr val="lt1"/>
                      </a:solidFill>
                      <a:prstDash val="solid"/>
                      <a:round/>
                      <a:headEnd w="med" len="med" type="none"/>
                      <a:tailEnd w="med" len="med" type="none"/>
                    </a:lnL>
                    <a:lnR w="12700" cap="flat">
                      <a:solidFill>
                        <a:schemeClr val="lt1"/>
                      </a:solidFill>
                      <a:prstDash val="solid"/>
                      <a:round/>
                      <a:headEnd w="med" len="med" type="none"/>
                      <a:tailEnd w="med" len="med" type="none"/>
                    </a:lnR>
                    <a:lnT w="12700" cap="flat">
                      <a:solidFill>
                        <a:schemeClr val="lt1"/>
                      </a:solidFill>
                      <a:prstDash val="solid"/>
                      <a:round/>
                      <a:headEnd w="med" len="med" type="none"/>
                      <a:tailEnd w="med" len="med" type="none"/>
                    </a:lnT>
                    <a:lnB w="12700" cap="flat">
                      <a:solidFill>
                        <a:schemeClr val="lt1"/>
                      </a:solidFill>
                      <a:prstDash val="solid"/>
                      <a:round/>
                      <a:headEnd w="med" len="med" type="none"/>
                      <a:tailEnd w="med" len="med" type="none"/>
                    </a:lnB>
                    <a:solidFill>
                      <a:srgbClr val="D5E0D6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xmlns:r="http://schemas.openxmlformats.org/officeDocument/2006/relationships" name="Custom Theme">
  <a:themeElements>
    <a:clrScheme name="11_Справедливість 1">
      <a:dk1>
        <a:srgbClr val="000000"/>
      </a:dk1>
      <a:lt1>
        <a:srgbClr val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FFFFFF"/>
      </a:accent3>
      <a:accent4>
        <a:srgbClr val="72A376"/>
      </a:accent4>
      <a:accent5>
        <a:srgbClr val="B0CCB0"/>
      </a:accent5>
      <a:accent6>
        <a:srgbClr val="FFFFFF"/>
      </a:accent6>
      <a:hlink>
        <a:srgbClr val="DB5353"/>
      </a:hlink>
      <a:folHlink>
        <a:srgbClr val="903638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Arial" script="Arab"/>
        <a:font typeface="Arial" script="Hebr"/>
        <a:font typeface="Cordia New" script="Thai"/>
        <a:font typeface="Nyala" script="Ethi"/>
        <a:font typeface="Vrinda" script="Beng"/>
        <a:font typeface="Shruti" script="Gujr"/>
        <a:font typeface="DaunPenh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Arial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</a:theme>
</file>

<file path=ppt/theme/theme10.xml><?xml version="1.0" encoding="utf-8"?>
<a:theme xmlns:a="http://schemas.openxmlformats.org/drawingml/2006/main" xmlns:r="http://schemas.openxmlformats.org/officeDocument/2006/relationships" name="Custom Theme">
  <a:themeElements>
    <a:clrScheme name="5_Справедливість 1">
      <a:dk1>
        <a:srgbClr val="000000"/>
      </a:dk1>
      <a:lt1>
        <a:srgbClr val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FFFFFF"/>
      </a:accent3>
      <a:accent4>
        <a:srgbClr val="72A376"/>
      </a:accent4>
      <a:accent5>
        <a:srgbClr val="B0CCB0"/>
      </a:accent5>
      <a:accent6>
        <a:srgbClr val="FFFFFF"/>
      </a:accent6>
      <a:hlink>
        <a:srgbClr val="DB5353"/>
      </a:hlink>
      <a:folHlink>
        <a:srgbClr val="903638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Arial" script="Arab"/>
        <a:font typeface="Arial" script="Hebr"/>
        <a:font typeface="Cordia New" script="Thai"/>
        <a:font typeface="Nyala" script="Ethi"/>
        <a:font typeface="Vrinda" script="Beng"/>
        <a:font typeface="Shruti" script="Gujr"/>
        <a:font typeface="DaunPenh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Arial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</a:theme>
</file>

<file path=ppt/theme/theme11.xml><?xml version="1.0" encoding="utf-8"?>
<a:theme xmlns:a="http://schemas.openxmlformats.org/drawingml/2006/main" xmlns:r="http://schemas.openxmlformats.org/officeDocument/2006/relationships" name="Custom Theme">
  <a:themeElements>
    <a:clrScheme name="8_Справедливість 1">
      <a:dk1>
        <a:srgbClr val="000000"/>
      </a:dk1>
      <a:lt1>
        <a:srgbClr val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FFFFFF"/>
      </a:accent3>
      <a:accent4>
        <a:srgbClr val="72A376"/>
      </a:accent4>
      <a:accent5>
        <a:srgbClr val="B0CCB0"/>
      </a:accent5>
      <a:accent6>
        <a:srgbClr val="FFFFFF"/>
      </a:accent6>
      <a:hlink>
        <a:srgbClr val="DB5353"/>
      </a:hlink>
      <a:folHlink>
        <a:srgbClr val="903638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Arial" script="Arab"/>
        <a:font typeface="Arial" script="Hebr"/>
        <a:font typeface="Cordia New" script="Thai"/>
        <a:font typeface="Nyala" script="Ethi"/>
        <a:font typeface="Vrinda" script="Beng"/>
        <a:font typeface="Shruti" script="Gujr"/>
        <a:font typeface="DaunPenh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Arial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</a:theme>
</file>

<file path=ppt/theme/theme1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Arial" script="Arab"/>
        <a:font typeface="Arial" script="Hebr"/>
        <a:font typeface="Cordia New" script="Thai"/>
        <a:font typeface="Nyala" script="Ethi"/>
        <a:font typeface="Vrinda" script="Beng"/>
        <a:font typeface="Shruti" script="Gujr"/>
        <a:font typeface="DaunPenh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Arial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13.xml><?xml version="1.0" encoding="utf-8"?>
<a:theme xmlns:a="http://schemas.openxmlformats.org/drawingml/2006/main" xmlns:r="http://schemas.openxmlformats.org/officeDocument/2006/relationships" name="Custom Theme">
  <a:themeElements>
    <a:clrScheme name="2_Справедливість 1">
      <a:dk1>
        <a:srgbClr val="000000"/>
      </a:dk1>
      <a:lt1>
        <a:srgbClr val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FFFFFF"/>
      </a:accent3>
      <a:accent4>
        <a:srgbClr val="72A376"/>
      </a:accent4>
      <a:accent5>
        <a:srgbClr val="B0CCB0"/>
      </a:accent5>
      <a:accent6>
        <a:srgbClr val="FFFFFF"/>
      </a:accent6>
      <a:hlink>
        <a:srgbClr val="DB5353"/>
      </a:hlink>
      <a:folHlink>
        <a:srgbClr val="903638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Arial" script="Arab"/>
        <a:font typeface="Arial" script="Hebr"/>
        <a:font typeface="Cordia New" script="Thai"/>
        <a:font typeface="Nyala" script="Ethi"/>
        <a:font typeface="Vrinda" script="Beng"/>
        <a:font typeface="Shruti" script="Gujr"/>
        <a:font typeface="DaunPenh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Arial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</a:theme>
</file>

<file path=ppt/theme/theme14.xml><?xml version="1.0" encoding="utf-8"?>
<a:theme xmlns:a="http://schemas.openxmlformats.org/drawingml/2006/main" xmlns:r="http://schemas.openxmlformats.org/officeDocument/2006/relationships" name="Custom Theme">
  <a:themeElements>
    <a:clrScheme name="3_Справедливість 1">
      <a:dk1>
        <a:srgbClr val="000000"/>
      </a:dk1>
      <a:lt1>
        <a:srgbClr val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FFFFFF"/>
      </a:accent3>
      <a:accent4>
        <a:srgbClr val="72A376"/>
      </a:accent4>
      <a:accent5>
        <a:srgbClr val="B0CCB0"/>
      </a:accent5>
      <a:accent6>
        <a:srgbClr val="FFFFFF"/>
      </a:accent6>
      <a:hlink>
        <a:srgbClr val="DB5353"/>
      </a:hlink>
      <a:folHlink>
        <a:srgbClr val="903638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Arial" script="Arab"/>
        <a:font typeface="Arial" script="Hebr"/>
        <a:font typeface="Cordia New" script="Thai"/>
        <a:font typeface="Nyala" script="Ethi"/>
        <a:font typeface="Vrinda" script="Beng"/>
        <a:font typeface="Shruti" script="Gujr"/>
        <a:font typeface="DaunPenh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Arial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Custom Theme">
  <a:themeElements>
    <a:clrScheme name="1_Справедливість 1">
      <a:dk1>
        <a:srgbClr val="000000"/>
      </a:dk1>
      <a:lt1>
        <a:srgbClr val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FFFFFF"/>
      </a:accent3>
      <a:accent4>
        <a:srgbClr val="72A376"/>
      </a:accent4>
      <a:accent5>
        <a:srgbClr val="B0CCB0"/>
      </a:accent5>
      <a:accent6>
        <a:srgbClr val="FFFFFF"/>
      </a:accent6>
      <a:hlink>
        <a:srgbClr val="DB5353"/>
      </a:hlink>
      <a:folHlink>
        <a:srgbClr val="903638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Arial" script="Arab"/>
        <a:font typeface="Arial" script="Hebr"/>
        <a:font typeface="Cordia New" script="Thai"/>
        <a:font typeface="Nyala" script="Ethi"/>
        <a:font typeface="Vrinda" script="Beng"/>
        <a:font typeface="Shruti" script="Gujr"/>
        <a:font typeface="DaunPenh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Arial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Custom Theme">
  <a:themeElements>
    <a:clrScheme name="Справедливість 1">
      <a:dk1>
        <a:srgbClr val="000000"/>
      </a:dk1>
      <a:lt1>
        <a:srgbClr val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FFFFFF"/>
      </a:accent3>
      <a:accent4>
        <a:srgbClr val="72A376"/>
      </a:accent4>
      <a:accent5>
        <a:srgbClr val="B0CCB0"/>
      </a:accent5>
      <a:accent6>
        <a:srgbClr val="FFFFFF"/>
      </a:accent6>
      <a:hlink>
        <a:srgbClr val="DB5353"/>
      </a:hlink>
      <a:folHlink>
        <a:srgbClr val="903638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Arial" script="Arab"/>
        <a:font typeface="Arial" script="Hebr"/>
        <a:font typeface="Cordia New" script="Thai"/>
        <a:font typeface="Nyala" script="Ethi"/>
        <a:font typeface="Vrinda" script="Beng"/>
        <a:font typeface="Shruti" script="Gujr"/>
        <a:font typeface="DaunPenh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Arial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</a:theme>
</file>

<file path=ppt/theme/theme4.xml><?xml version="1.0" encoding="utf-8"?>
<a:theme xmlns:a="http://schemas.openxmlformats.org/drawingml/2006/main" xmlns:r="http://schemas.openxmlformats.org/officeDocument/2006/relationships" name="Custom Theme">
  <a:themeElements>
    <a:clrScheme name="7_Справедливість 1">
      <a:dk1>
        <a:srgbClr val="000000"/>
      </a:dk1>
      <a:lt1>
        <a:srgbClr val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FFFFFF"/>
      </a:accent3>
      <a:accent4>
        <a:srgbClr val="72A376"/>
      </a:accent4>
      <a:accent5>
        <a:srgbClr val="B0CCB0"/>
      </a:accent5>
      <a:accent6>
        <a:srgbClr val="FFFFFF"/>
      </a:accent6>
      <a:hlink>
        <a:srgbClr val="DB5353"/>
      </a:hlink>
      <a:folHlink>
        <a:srgbClr val="903638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Arial" script="Arab"/>
        <a:font typeface="Arial" script="Hebr"/>
        <a:font typeface="Cordia New" script="Thai"/>
        <a:font typeface="Nyala" script="Ethi"/>
        <a:font typeface="Vrinda" script="Beng"/>
        <a:font typeface="Shruti" script="Gujr"/>
        <a:font typeface="DaunPenh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Arial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</a:theme>
</file>

<file path=ppt/theme/theme5.xml><?xml version="1.0" encoding="utf-8"?>
<a:theme xmlns:a="http://schemas.openxmlformats.org/drawingml/2006/main" xmlns:r="http://schemas.openxmlformats.org/officeDocument/2006/relationships" name="Custom Theme">
  <a:themeElements>
    <a:clrScheme name="6_Справедливість 1">
      <a:dk1>
        <a:srgbClr val="000000"/>
      </a:dk1>
      <a:lt1>
        <a:srgbClr val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FFFFFF"/>
      </a:accent3>
      <a:accent4>
        <a:srgbClr val="72A376"/>
      </a:accent4>
      <a:accent5>
        <a:srgbClr val="B0CCB0"/>
      </a:accent5>
      <a:accent6>
        <a:srgbClr val="FFFFFF"/>
      </a:accent6>
      <a:hlink>
        <a:srgbClr val="DB5353"/>
      </a:hlink>
      <a:folHlink>
        <a:srgbClr val="903638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Arial" script="Arab"/>
        <a:font typeface="Arial" script="Hebr"/>
        <a:font typeface="Cordia New" script="Thai"/>
        <a:font typeface="Nyala" script="Ethi"/>
        <a:font typeface="Vrinda" script="Beng"/>
        <a:font typeface="Shruti" script="Gujr"/>
        <a:font typeface="DaunPenh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Arial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</a:theme>
</file>

<file path=ppt/theme/theme6.xml><?xml version="1.0" encoding="utf-8"?>
<a:theme xmlns:a="http://schemas.openxmlformats.org/drawingml/2006/main" xmlns:r="http://schemas.openxmlformats.org/officeDocument/2006/relationships" name="Custom Theme">
  <a:themeElements>
    <a:clrScheme name="10_Справедливість 1">
      <a:dk1>
        <a:srgbClr val="000000"/>
      </a:dk1>
      <a:lt1>
        <a:srgbClr val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FFFFFF"/>
      </a:accent3>
      <a:accent4>
        <a:srgbClr val="72A376"/>
      </a:accent4>
      <a:accent5>
        <a:srgbClr val="B0CCB0"/>
      </a:accent5>
      <a:accent6>
        <a:srgbClr val="FFFFFF"/>
      </a:accent6>
      <a:hlink>
        <a:srgbClr val="DB5353"/>
      </a:hlink>
      <a:folHlink>
        <a:srgbClr val="903638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Arial" script="Arab"/>
        <a:font typeface="Arial" script="Hebr"/>
        <a:font typeface="Cordia New" script="Thai"/>
        <a:font typeface="Nyala" script="Ethi"/>
        <a:font typeface="Vrinda" script="Beng"/>
        <a:font typeface="Shruti" script="Gujr"/>
        <a:font typeface="DaunPenh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Arial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</a:theme>
</file>

<file path=ppt/theme/theme7.xml><?xml version="1.0" encoding="utf-8"?>
<a:theme xmlns:a="http://schemas.openxmlformats.org/drawingml/2006/main" xmlns:r="http://schemas.openxmlformats.org/officeDocument/2006/relationships" name="Custom Theme">
  <a:themeElements>
    <a:clrScheme name="9_Справедливість 1">
      <a:dk1>
        <a:srgbClr val="000000"/>
      </a:dk1>
      <a:lt1>
        <a:srgbClr val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FFFFFF"/>
      </a:accent3>
      <a:accent4>
        <a:srgbClr val="72A376"/>
      </a:accent4>
      <a:accent5>
        <a:srgbClr val="B0CCB0"/>
      </a:accent5>
      <a:accent6>
        <a:srgbClr val="FFFFFF"/>
      </a:accent6>
      <a:hlink>
        <a:srgbClr val="DB5353"/>
      </a:hlink>
      <a:folHlink>
        <a:srgbClr val="903638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Arial" script="Arab"/>
        <a:font typeface="Arial" script="Hebr"/>
        <a:font typeface="Cordia New" script="Thai"/>
        <a:font typeface="Nyala" script="Ethi"/>
        <a:font typeface="Vrinda" script="Beng"/>
        <a:font typeface="Shruti" script="Gujr"/>
        <a:font typeface="DaunPenh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Arial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</a:theme>
</file>

<file path=ppt/theme/theme8.xml><?xml version="1.0" encoding="utf-8"?>
<a:theme xmlns:a="http://schemas.openxmlformats.org/drawingml/2006/main" xmlns:r="http://schemas.openxmlformats.org/officeDocument/2006/relationships" name="Custom Theme">
  <a:themeElements>
    <a:clrScheme name="4_Справедливість 1">
      <a:dk1>
        <a:srgbClr val="000000"/>
      </a:dk1>
      <a:lt1>
        <a:srgbClr val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FFFFFF"/>
      </a:accent3>
      <a:accent4>
        <a:srgbClr val="72A376"/>
      </a:accent4>
      <a:accent5>
        <a:srgbClr val="B0CCB0"/>
      </a:accent5>
      <a:accent6>
        <a:srgbClr val="FFFFFF"/>
      </a:accent6>
      <a:hlink>
        <a:srgbClr val="DB5353"/>
      </a:hlink>
      <a:folHlink>
        <a:srgbClr val="903638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Arial" script="Arab"/>
        <a:font typeface="Arial" script="Hebr"/>
        <a:font typeface="Cordia New" script="Thai"/>
        <a:font typeface="Nyala" script="Ethi"/>
        <a:font typeface="Vrinda" script="Beng"/>
        <a:font typeface="Shruti" script="Gujr"/>
        <a:font typeface="DaunPenh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Arial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</a:theme>
</file>

<file path=ppt/theme/theme9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Arial" script="Arab"/>
        <a:font typeface="Arial" script="Hebr"/>
        <a:font typeface="Cordia New" script="Thai"/>
        <a:font typeface="Nyala" script="Ethi"/>
        <a:font typeface="Vrinda" script="Beng"/>
        <a:font typeface="Shruti" script="Gujr"/>
        <a:font typeface="DaunPenh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Arial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</a:theme>
</file>