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1.xml" ContentType="application/vnd.openxmlformats-officedocument.theme+xml"/>
  <Override PartName="/ppt/theme/theme3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theme/theme1.xml" ContentType="application/vnd.openxmlformats-officedocument.theme+xml"/>
  <Override PartName="/ppt/theme/theme1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  <p:sldMasterId id="2147483666" r:id="rId10"/>
    <p:sldMasterId id="2147483667" r:id="rId11"/>
    <p:sldMasterId id="2147483668" r:id="rId12"/>
    <p:sldMasterId id="2147483669" r:id="rId13"/>
    <p:sldMasterId id="2147483670" r:id="rId14"/>
    <p:sldMasterId id="2147483671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.xml" Type="http://schemas.openxmlformats.org/officeDocument/2006/relationships/slide" Id="rId19"/><Relationship Target="slides/slide2.xml" Type="http://schemas.openxmlformats.org/officeDocument/2006/relationships/slide" Id="rId18"/><Relationship Target="slides/slide1.xml" Type="http://schemas.openxmlformats.org/officeDocument/2006/relationships/slide" Id="rId17"/><Relationship Target="notesMasters/notesMaster1.xml" Type="http://schemas.openxmlformats.org/officeDocument/2006/relationships/notesMaster" Id="rId16"/><Relationship Target="slideMasters/slideMaster12.xml" Type="http://schemas.openxmlformats.org/officeDocument/2006/relationships/slideMaster" Id="rId15"/><Relationship Target="slideMasters/slideMaster11.xml" Type="http://schemas.openxmlformats.org/officeDocument/2006/relationships/slideMaster" Id="rId14"/><Relationship Target="slideMasters/slideMaster9.xml" Type="http://schemas.openxmlformats.org/officeDocument/2006/relationships/slideMaster" Id="rId12"/><Relationship Target="slideMasters/slideMaster10.xml" Type="http://schemas.openxmlformats.org/officeDocument/2006/relationships/slideMaster" Id="rId13"/><Relationship Target="slideMasters/slideMaster7.xml" Type="http://schemas.openxmlformats.org/officeDocument/2006/relationships/slideMaster" Id="rId10"/><Relationship Target="slideMasters/slideMaster8.xml" Type="http://schemas.openxmlformats.org/officeDocument/2006/relationships/slideMaster" Id="rId11"/><Relationship Target="slides/slide10.xml" Type="http://schemas.openxmlformats.org/officeDocument/2006/relationships/slide" Id="rId26"/><Relationship Target="slides/slide9.xml" Type="http://schemas.openxmlformats.org/officeDocument/2006/relationships/slide" Id="rId25"/><Relationship Target="slides/slide12.xml" Type="http://schemas.openxmlformats.org/officeDocument/2006/relationships/slide" Id="rId28"/><Relationship Target="slides/slide11.xml" Type="http://schemas.openxmlformats.org/officeDocument/2006/relationships/slide" Id="rId27"/><Relationship Target="presProps.xml" Type="http://schemas.openxmlformats.org/officeDocument/2006/relationships/presProps" Id="rId2"/><Relationship Target="slides/slide5.xml" Type="http://schemas.openxmlformats.org/officeDocument/2006/relationships/slide" Id="rId21"/><Relationship Target="theme/theme2.xml" Type="http://schemas.openxmlformats.org/officeDocument/2006/relationships/theme" Id="rId1"/><Relationship Target="slides/slide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7.xml" Type="http://schemas.openxmlformats.org/officeDocument/2006/relationships/slide" Id="rId23"/><Relationship Target="tableStyles.xml" Type="http://schemas.openxmlformats.org/officeDocument/2006/relationships/tableStyles" Id="rId3"/><Relationship Target="slides/slide8.xml" Type="http://schemas.openxmlformats.org/officeDocument/2006/relationships/slide" Id="rId24"/><Relationship Target="slides/slide4.xml" Type="http://schemas.openxmlformats.org/officeDocument/2006/relationships/slide" Id="rId20"/><Relationship Target="slideMasters/slideMaster6.xml" Type="http://schemas.openxmlformats.org/officeDocument/2006/relationships/slideMaster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Masters/slideMaster5.xml" Type="http://schemas.openxmlformats.org/officeDocument/2006/relationships/slide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10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0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6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7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8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9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idx="1" type="subTitle"/>
          </p:nvPr>
        </p:nvSpPr>
        <p:spPr>
          <a:xfrm>
            <a:off y="3200400" x="1295400"/>
            <a:ext cy="16001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  <a:defRPr strike="noStrike" u="none" b="0" cap="none" baseline="0" sz="2600" i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ctr" rtl="0" marR="0" indent="0" marL="45720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Libre Baskerville"/>
              <a:buNone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ctr" rtl="0" marR="0" indent="0" marL="91440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ctr" rtl="0" marR="0" indent="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ctr" rtl="0" marR="0" indent="0" marL="18288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ctr" rtl="0" marR="0" indent="0" marL="228600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ctr" rtl="0" marR="0" indent="0" marL="2743200">
              <a:spcBef>
                <a:spcPts val="370"/>
              </a:spcBef>
              <a:buClr>
                <a:schemeClr val="accent2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ctr" rtl="0" marR="0" indent="0" marL="3200400">
              <a:spcBef>
                <a:spcPts val="370"/>
              </a:spcBef>
              <a:buClr>
                <a:srgbClr val="CFDFD0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ctr" rtl="0" marR="0" indent="0" marL="3657600">
              <a:spcBef>
                <a:spcPts val="370"/>
              </a:spcBef>
              <a:buClr>
                <a:srgbClr val="E4EDE4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5" name="Shape 25"/>
          <p:cNvSpPr txBox="1"/>
          <p:nvPr>
            <p:ph type="ctrTitle"/>
          </p:nvPr>
        </p:nvSpPr>
        <p:spPr>
          <a:xfrm>
            <a:off y="1505929" x="457200"/>
            <a:ext cy="147002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URE_WITH_CAPTION_TEXT"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4900550" x="914400"/>
            <a:ext cy="522288" cx="731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buFont typeface="Source Sans Pro"/>
              <a:buNone/>
              <a:defRPr b="0"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5445825" x="914400"/>
            <a:ext cy="685799" cx="731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Libre Baskerville"/>
              <a:buNone/>
              <a:defRPr sz="1600"/>
            </a:lvl1pPr>
            <a:lvl2pPr rtl="0">
              <a:defRPr sz="1200"/>
            </a:lvl2pPr>
            <a:lvl3pPr rtl="0">
              <a:defRPr sz="1000"/>
            </a:lvl3pPr>
            <a:lvl4pPr rtl="0">
              <a:defRPr sz="900"/>
            </a:lvl4pPr>
            <a:lvl5pPr rtl="0">
              <a:defRPr sz="9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32" name="Shape 132"/>
          <p:cNvSpPr/>
          <p:nvPr>
            <p:ph idx="2" type="pic"/>
          </p:nvPr>
        </p:nvSpPr>
        <p:spPr>
          <a:xfrm>
            <a:off y="66675" x="68308"/>
            <a:ext cy="4581524" cx="9001873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/>
          <a:lstStyle>
            <a:lvl1pPr algn="r" rtl="0" marR="0" indent="0" marL="0">
              <a:buClr>
                <a:srgbClr val="424456"/>
              </a:buClr>
              <a:buFont typeface="Cambria"/>
              <a:buNone/>
              <a:defRPr strike="noStrike" u="none" b="0" cap="none" baseline="0" sz="32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ICAL_TEXT"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 rot="5400000">
            <a:off y="-152399" x="2514599"/>
            <a:ext cy="7772400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ICAL_TITLE_AND_VERTICAL_TEXT"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 rot="5400000">
            <a:off y="2194563" x="4709477"/>
            <a:ext cy="201168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 rot="5400000">
            <a:off y="419102" x="769937"/>
            <a:ext cy="55626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ECT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TION_HEADER"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9525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buFont typeface="Source Sans Pro"/>
              <a:buNone/>
              <a:defRPr b="0" cap="none" sz="4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2547938" x="722312"/>
            <a:ext cy="1338261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Clr>
                <a:srgbClr val="888888"/>
              </a:buClr>
              <a:buFont typeface="Libre Baskerville"/>
              <a:buNone/>
              <a:defRPr sz="2400">
                <a:solidFill>
                  <a:srgbClr val="888888"/>
                </a:solidFill>
              </a:defRPr>
            </a:lvl1pPr>
            <a:lvl2pPr rtl="0">
              <a:buClr>
                <a:srgbClr val="888888"/>
              </a:buClr>
              <a:buFont typeface="Libre Baskerville"/>
              <a:buNone/>
              <a:defRPr sz="1800">
                <a:solidFill>
                  <a:srgbClr val="888888"/>
                </a:solidFill>
              </a:defRPr>
            </a:lvl2pPr>
            <a:lvl3pPr rtl="0">
              <a:buClr>
                <a:srgbClr val="888888"/>
              </a:buClr>
              <a:buFont typeface="Libre Baskerville"/>
              <a:buNone/>
              <a:defRPr sz="1600">
                <a:solidFill>
                  <a:srgbClr val="888888"/>
                </a:solidFill>
              </a:defRPr>
            </a:lvl3pPr>
            <a:lvl4pPr rtl="0">
              <a:buClr>
                <a:srgbClr val="888888"/>
              </a:buClr>
              <a:buFont typeface="Libre Baskerville"/>
              <a:buNone/>
              <a:defRPr sz="1400">
                <a:solidFill>
                  <a:srgbClr val="888888"/>
                </a:solidFill>
              </a:defRPr>
            </a:lvl4pPr>
            <a:lvl5pPr rtl="0">
              <a:buClr>
                <a:srgbClr val="888888"/>
              </a:buClr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_OBJECTS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447800" x="914400"/>
            <a:ext cy="4572000" cx="37490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y="1447800" x="4933950"/>
            <a:ext cy="4572000" cx="37490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_OBJECTS_WITH_TEXT"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73050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447800" x="914400"/>
            <a:ext cy="7620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1"/>
              </a:buClr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buFont typeface="Libre Baskerville"/>
              <a:buNone/>
              <a:defRPr b="1" sz="2000"/>
            </a:lvl2pPr>
            <a:lvl3pPr rtl="0">
              <a:buFont typeface="Libre Baskerville"/>
              <a:buNone/>
              <a:defRPr b="1" sz="1800"/>
            </a:lvl3pPr>
            <a:lvl4pPr rtl="0">
              <a:buFont typeface="Libre Baskerville"/>
              <a:buNone/>
              <a:defRPr b="1" sz="1600"/>
            </a:lvl4pPr>
            <a:lvl5pPr rtl="0">
              <a:buFont typeface="Libre Baskerville"/>
              <a:buNone/>
              <a:defRPr b="1"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y="1447800" x="4953000"/>
            <a:ext cy="7620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1"/>
              </a:buClr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buFont typeface="Libre Baskerville"/>
              <a:buNone/>
              <a:defRPr b="1" sz="2000"/>
            </a:lvl2pPr>
            <a:lvl3pPr rtl="0">
              <a:buFont typeface="Libre Baskerville"/>
              <a:buNone/>
              <a:defRPr b="1" sz="1800"/>
            </a:lvl3pPr>
            <a:lvl4pPr rtl="0">
              <a:buFont typeface="Libre Baskerville"/>
              <a:buNone/>
              <a:defRPr b="1" sz="1600"/>
            </a:lvl4pPr>
            <a:lvl5pPr rtl="0">
              <a:buFont typeface="Libre Baskerville"/>
              <a:buNone/>
              <a:defRPr b="1"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3" type="body"/>
          </p:nvPr>
        </p:nvSpPr>
        <p:spPr>
          <a:xfrm>
            <a:off y="2247900" x="914400"/>
            <a:ext cy="38862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4" type="body"/>
          </p:nvPr>
        </p:nvSpPr>
        <p:spPr>
          <a:xfrm>
            <a:off y="2247900" x="4953000"/>
            <a:ext cy="38862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_ONLY"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ECT_WITH_CAPTION_TEXT"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73050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buFont typeface="Source Sans Pro"/>
              <a:buNone/>
              <a:defRPr b="0" sz="4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600200" x="914400"/>
            <a:ext cy="44958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Libre Baskerville"/>
              <a:buNone/>
              <a:defRPr sz="1800"/>
            </a:lvl1pPr>
            <a:lvl2pPr rtl="0">
              <a:buFont typeface="Libre Baskerville"/>
              <a:buNone/>
              <a:defRPr sz="1200"/>
            </a:lvl2pPr>
            <a:lvl3pPr rtl="0">
              <a:buFont typeface="Libre Baskerville"/>
              <a:buNone/>
              <a:defRPr sz="1000"/>
            </a:lvl3pPr>
            <a:lvl4pPr rtl="0">
              <a:buFont typeface="Libre Baskerville"/>
              <a:buNone/>
              <a:defRPr sz="900"/>
            </a:lvl4pPr>
            <a:lvl5pPr rtl="0">
              <a:buFont typeface="Libre Baskerville"/>
              <a:buNone/>
              <a:defRPr sz="9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y="1600200" x="2971800"/>
            <a:ext cy="4495800" cx="571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9.xml" Type="http://schemas.openxmlformats.org/officeDocument/2006/relationships/theme" Id="rId1"/></Relationships>
</file>

<file path=ppt/slideMasters/_rels/slideMaster10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2"/><Relationship Target="../slideLayouts/slideLayout10.xml" Type="http://schemas.openxmlformats.org/officeDocument/2006/relationships/slideLayout" Id="rId1"/></Relationships>
</file>

<file path=ppt/slideMasters/_rels/slideMaster11.xml.rels><?xml version="1.0" encoding="UTF-8" standalone="yes"?><Relationships xmlns="http://schemas.openxmlformats.org/package/2006/relationships"><Relationship Target="../theme/theme7.xml" Type="http://schemas.openxmlformats.org/officeDocument/2006/relationships/theme" Id="rId2"/><Relationship Target="../slideLayouts/slideLayout11.xml" Type="http://schemas.openxmlformats.org/officeDocument/2006/relationships/slideLayout" Id="rId1"/></Relationships>
</file>

<file path=ppt/slideMasters/_rels/slideMaster12.xml.rels><?xml version="1.0" encoding="UTF-8" standalone="yes"?><Relationships xmlns="http://schemas.openxmlformats.org/package/2006/relationships"><Relationship Target="../theme/theme8.xml" Type="http://schemas.openxmlformats.org/officeDocument/2006/relationships/theme" Id="rId2"/><Relationship Target="../slideLayouts/slideLayout12.xml" Type="http://schemas.openxmlformats.org/officeDocument/2006/relationships/slideLayout" Id="rId1"/></Relationships>
</file>

<file path=ppt/slideMasters/_rels/slideMaster2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media/image12.jpg" Type="http://schemas.openxmlformats.org/officeDocument/2006/relationships/image" Id="rId1"/><Relationship Target="../theme/theme6.xml" Type="http://schemas.openxmlformats.org/officeDocument/2006/relationships/theme" Id="rId3"/></Relationships>
</file>

<file path=ppt/slideMasters/_rels/slideMaster3.xml.rels><?xml version="1.0" encoding="UTF-8" standalone="yes"?><Relationships xmlns="http://schemas.openxmlformats.org/package/2006/relationships"><Relationship Target="../slideLayouts/slideLayout3.xml" Type="http://schemas.openxmlformats.org/officeDocument/2006/relationships/slideLayout" Id="rId2"/><Relationship Target="../slideLayouts/slideLayout2.xml" Type="http://schemas.openxmlformats.org/officeDocument/2006/relationships/slideLayout" Id="rId1"/><Relationship Target="../theme/theme1.xml" Type="http://schemas.openxmlformats.org/officeDocument/2006/relationships/theme" Id="rId3"/></Relationships>
</file>

<file path=ppt/slideMasters/_rels/slideMaster4.xml.rels><?xml version="1.0" encoding="UTF-8" standalone="yes"?><Relationships xmlns="http://schemas.openxmlformats.org/package/2006/relationships"><Relationship Target="../media/image14.png" Type="http://schemas.openxmlformats.org/officeDocument/2006/relationships/image" Id="rId2"/><Relationship Target="../media/image12.jpg" Type="http://schemas.openxmlformats.org/officeDocument/2006/relationships/image" Id="rId1"/><Relationship Target="../theme/theme14.xml" Type="http://schemas.openxmlformats.org/officeDocument/2006/relationships/theme" Id="rId4"/><Relationship Target="../slideLayouts/slideLayout4.xml" Type="http://schemas.openxmlformats.org/officeDocument/2006/relationships/slideLayout" Id="rId3"/></Relationships>
</file>

<file path=ppt/slideMasters/_rels/slideMaster5.xml.rels><?xml version="1.0" encoding="UTF-8" standalone="yes"?><Relationships xmlns="http://schemas.openxmlformats.org/package/2006/relationships"><Relationship Target="../theme/theme11.xml" Type="http://schemas.openxmlformats.org/officeDocument/2006/relationships/theme" Id="rId2"/><Relationship Target="../slideLayouts/slideLayout5.xml" Type="http://schemas.openxmlformats.org/officeDocument/2006/relationships/slideLayout" Id="rId1"/></Relationships>
</file>

<file path=ppt/slideMasters/_rels/slideMaster6.xml.rels><?xml version="1.0" encoding="UTF-8" standalone="yes"?><Relationships xmlns="http://schemas.openxmlformats.org/package/2006/relationships"><Relationship Target="../theme/theme12.xml" Type="http://schemas.openxmlformats.org/officeDocument/2006/relationships/theme" Id="rId2"/><Relationship Target="../slideLayouts/slideLayout6.xml" Type="http://schemas.openxmlformats.org/officeDocument/2006/relationships/slideLayout" Id="rId1"/></Relationships>
</file>

<file path=ppt/slideMasters/_rels/slideMaster7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2"/><Relationship Target="../slideLayouts/slideLayout7.xml" Type="http://schemas.openxmlformats.org/officeDocument/2006/relationships/slideLayout" Id="rId1"/></Relationships>
</file>

<file path=ppt/slideMasters/_rels/slideMaster8.xml.rels><?xml version="1.0" encoding="UTF-8" standalone="yes"?><Relationships xmlns="http://schemas.openxmlformats.org/package/2006/relationships"><Relationship Target="../theme/theme13.xml" Type="http://schemas.openxmlformats.org/officeDocument/2006/relationships/theme" Id="rId2"/><Relationship Target="../slideLayouts/slideLayout8.xml" Type="http://schemas.openxmlformats.org/officeDocument/2006/relationships/slideLayout" Id="rId1"/></Relationships>
</file>

<file path=ppt/slideMasters/_rels/slideMaster9.xml.rels><?xml version="1.0" encoding="UTF-8" standalone="yes"?><Relationships xmlns="http://schemas.openxmlformats.org/package/2006/relationships"><Relationship Target="../theme/theme5.xml" Type="http://schemas.openxmlformats.org/officeDocument/2006/relationships/theme" Id="rId2"/><Relationship Target="../slideLayouts/slideLayout9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" name="Shape 6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0" name="Shape 120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1" name="Shape 121"/>
          <p:cNvSpPr txBox="1"/>
          <p:nvPr/>
        </p:nvSpPr>
        <p:spPr>
          <a:xfrm rot="10800000" flipH="1">
            <a:off y="4683125" x="68261"/>
            <a:ext cy="92074" cx="9007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2" name="Shape 122"/>
          <p:cNvSpPr txBox="1"/>
          <p:nvPr/>
        </p:nvSpPr>
        <p:spPr>
          <a:xfrm>
            <a:off y="4649787" x="68261"/>
            <a:ext cy="46036" cx="9007475"/>
          </a:xfrm>
          <a:prstGeom prst="rect">
            <a:avLst/>
          </a:prstGeom>
          <a:solidFill>
            <a:srgbClr val="BCCEB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3" name="Shape 123"/>
          <p:cNvSpPr txBox="1"/>
          <p:nvPr/>
        </p:nvSpPr>
        <p:spPr>
          <a:xfrm>
            <a:off y="4773612" x="68261"/>
            <a:ext cy="47625" cx="9007475"/>
          </a:xfrm>
          <a:prstGeom prst="rect">
            <a:avLst/>
          </a:prstGeom>
          <a:solidFill>
            <a:srgbClr val="CEC597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4" name="Shape 12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y="6172200" x="914400"/>
            <a:ext cy="457200" cx="388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y="6208712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7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5" name="Shape 135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6" name="Shape 13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6" name="Shape 146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" name="Shape 14"/>
          <p:cNvSpPr/>
          <p:nvPr/>
        </p:nvSpPr>
        <p:spPr>
          <a:xfrm>
            <a:off y="69850" x="65086"/>
            <a:ext cy="6691311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5" name="Shape 15"/>
          <p:cNvSpPr txBox="1"/>
          <p:nvPr/>
        </p:nvSpPr>
        <p:spPr>
          <a:xfrm>
            <a:off y="1449387" x="63500"/>
            <a:ext cy="1527175" cx="902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" name="Shape 16"/>
          <p:cNvSpPr txBox="1"/>
          <p:nvPr/>
        </p:nvSpPr>
        <p:spPr>
          <a:xfrm>
            <a:off y="1397000" x="63500"/>
            <a:ext cy="120649" cx="9020175"/>
          </a:xfrm>
          <a:prstGeom prst="rect">
            <a:avLst/>
          </a:prstGeom>
          <a:solidFill>
            <a:srgbClr val="BCCEB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" name="Shape 17"/>
          <p:cNvSpPr txBox="1"/>
          <p:nvPr/>
        </p:nvSpPr>
        <p:spPr>
          <a:xfrm>
            <a:off y="2976561" x="63500"/>
            <a:ext cy="111125" cx="9020175"/>
          </a:xfrm>
          <a:prstGeom prst="rect">
            <a:avLst/>
          </a:prstGeom>
          <a:solidFill>
            <a:srgbClr val="CEC597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8" name="Shape 28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9" r:id="rId1"/>
    <p:sldLayoutId id="2147483650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45" name="Shape 45"/>
          <p:cNvGrpSpPr/>
          <p:nvPr/>
        </p:nvGrpSpPr>
        <p:grpSpPr>
          <a:xfrm>
            <a:off y="60325" x="60325"/>
            <a:ext cy="6711949" cx="9028112"/>
            <a:chOff y="60325" x="60325"/>
            <a:chExt cy="6711949" cx="9028112"/>
          </a:xfrm>
        </p:grpSpPr>
        <p:sp>
          <p:nvSpPr>
            <p:cNvPr id="46" name="Shape 46"/>
            <p:cNvSpPr/>
            <p:nvPr/>
          </p:nvSpPr>
          <p:spPr>
            <a:xfrm>
              <a:off y="60325" x="60325"/>
              <a:ext cy="6711949" cx="902811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</p:sp>
        <p:sp>
          <p:nvSpPr>
            <p:cNvPr id="47" name="Shape 47"/>
            <p:cNvSpPr txBox="1"/>
            <p:nvPr/>
          </p:nvSpPr>
          <p:spPr>
            <a:xfrm>
              <a:off y="166686" x="161925"/>
              <a:ext cy="6499224" cx="882014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48" name="Shape 48"/>
          <p:cNvSpPr txBox="1"/>
          <p:nvPr/>
        </p:nvSpPr>
        <p:spPr>
          <a:xfrm rot="10800000" flipH="1">
            <a:off y="2376486" x="69850"/>
            <a:ext cy="92074" cx="9013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9" name="Shape 49"/>
          <p:cNvSpPr txBox="1"/>
          <p:nvPr/>
        </p:nvSpPr>
        <p:spPr>
          <a:xfrm>
            <a:off y="2341561" x="69850"/>
            <a:ext cy="46036" cx="9013825"/>
          </a:xfrm>
          <a:prstGeom prst="rect">
            <a:avLst/>
          </a:prstGeom>
          <a:solidFill>
            <a:srgbClr val="BCCEB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0" name="Shape 50"/>
          <p:cNvSpPr txBox="1"/>
          <p:nvPr/>
        </p:nvSpPr>
        <p:spPr>
          <a:xfrm>
            <a:off y="2468561" x="68261"/>
            <a:ext cy="46036" cx="9015412"/>
          </a:xfrm>
          <a:prstGeom prst="rect">
            <a:avLst/>
          </a:prstGeom>
          <a:solidFill>
            <a:srgbClr val="CEC597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1" name="Shape 5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y="6172200" x="800100"/>
            <a:ext cy="457200" cx="400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y="6208712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1" r:id="rId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1" name="Shape 61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2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3" name="Shape 73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3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7" name="Shape 87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7" name="Shape 97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5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6" name="Shape 106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7" name="Shape 107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8" name="Shape 108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9" name="Shape 10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6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13.jpg" Type="http://schemas.openxmlformats.org/officeDocument/2006/relationships/image" Id="rId3"/><Relationship Target="../media/image19.png" Type="http://schemas.openxmlformats.org/officeDocument/2006/relationships/image" Id="rId6"/><Relationship Target="../media/image21.png" Type="http://schemas.openxmlformats.org/officeDocument/2006/relationships/image" Id="rId5"/><Relationship Target="../media/image20.png" Type="http://schemas.openxmlformats.org/officeDocument/2006/relationships/image" Id="rId8"/><Relationship Target="../media/image17.png" Type="http://schemas.openxmlformats.org/officeDocument/2006/relationships/image" Id="rId7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4"/><Relationship Target="../media/image13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4"/><Relationship Target="../media/image02.png" Type="http://schemas.openxmlformats.org/officeDocument/2006/relationships/image" Id="rId3"/><Relationship Target="../media/image08.png" Type="http://schemas.openxmlformats.org/officeDocument/2006/relationships/image" Id="rId6"/><Relationship Target="../media/image00.jpg" Type="http://schemas.openxmlformats.org/officeDocument/2006/relationships/image" Id="rId5"/><Relationship Target="../media/image04.jpg" Type="http://schemas.openxmlformats.org/officeDocument/2006/relationships/image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7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7.png" Type="http://schemas.openxmlformats.org/officeDocument/2006/relationships/image" Id="rId3"/><Relationship Target="../media/image06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4"/><Relationship Target="../media/image2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0.png" Type="http://schemas.openxmlformats.org/officeDocument/2006/relationships/image" Id="rId4"/><Relationship Target="../media/image23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idx="1" type="subTitle"/>
          </p:nvPr>
        </p:nvSpPr>
        <p:spPr>
          <a:xfrm>
            <a:off y="3200400" x="1295400"/>
            <a:ext cy="1600199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57" name="Shape 157"/>
          <p:cNvSpPr txBox="1"/>
          <p:nvPr>
            <p:ph type="ctrTitle"/>
          </p:nvPr>
        </p:nvSpPr>
        <p:spPr>
          <a:xfrm>
            <a:off y="1506537" x="0"/>
            <a:ext cy="1470024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Робочий стіл, панель завдань, меню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Що в переліку можна назвати “меню”?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Зміст книги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Розпорядок дня учня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Перелік програм у меню Усі програми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Список страв шкільної їдальні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Зображення значків на Робочому столі комп'ютера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Репертуар міського театру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Послідовні зображення геометричних фігур у програмі для малювання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Розклад уроків</a:t>
            </a:r>
          </a:p>
        </p:txBody>
      </p:sp>
      <p:sp>
        <p:nvSpPr>
          <p:cNvPr id="245" name="Shape 245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Визначте, яким об’єктам належить меню</a:t>
            </a:r>
          </a:p>
        </p:txBody>
      </p:sp>
      <p:sp>
        <p:nvSpPr>
          <p:cNvPr id="252" name="Shape 252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3" name="Shape 253"/>
          <p:cNvSpPr/>
          <p:nvPr/>
        </p:nvSpPr>
        <p:spPr>
          <a:xfrm>
            <a:off y="3500437" x="611187"/>
            <a:ext cy="3028950" cx="18954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54" name="Shape 254"/>
          <p:cNvSpPr/>
          <p:nvPr/>
        </p:nvSpPr>
        <p:spPr>
          <a:xfrm>
            <a:off y="3789362" x="6227762"/>
            <a:ext cy="2638425" cx="26479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55" name="Shape 255"/>
          <p:cNvSpPr/>
          <p:nvPr/>
        </p:nvSpPr>
        <p:spPr>
          <a:xfrm>
            <a:off y="2060575" x="6659561"/>
            <a:ext cy="1466850" cx="20955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56" name="Shape 256"/>
          <p:cNvSpPr/>
          <p:nvPr/>
        </p:nvSpPr>
        <p:spPr>
          <a:xfrm>
            <a:off y="1989136" x="468312"/>
            <a:ext cy="1304925" cx="16383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57" name="Shape 257"/>
          <p:cNvSpPr/>
          <p:nvPr/>
        </p:nvSpPr>
        <p:spPr>
          <a:xfrm>
            <a:off y="2997200" x="2700336"/>
            <a:ext cy="3581400" cx="34290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Уявіть, що ваш підручник інформатики занесений до комп'ютера. Обговоріть та запропонуйте, як мало б виглядати головне меню програми – електронного підручника. Які пункти мали б обов'язково входити до контекстного меню цієї програми?</a:t>
            </a:r>
          </a:p>
        </p:txBody>
      </p:sp>
      <p:sp>
        <p:nvSpPr>
          <p:cNvPr id="264" name="Shape 264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65" name="Shape 265"/>
          <p:cNvSpPr/>
          <p:nvPr/>
        </p:nvSpPr>
        <p:spPr>
          <a:xfrm>
            <a:off y="4005262" x="3779837"/>
            <a:ext cy="2438400" cx="2000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/>
        </p:nvSpPr>
        <p:spPr>
          <a:xfrm>
            <a:off y="1412875" x="4129087"/>
            <a:ext cy="1862137" cx="24844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3" name="Shape 163"/>
          <p:cNvSpPr/>
          <p:nvPr/>
        </p:nvSpPr>
        <p:spPr>
          <a:xfrm>
            <a:off y="2638425" x="5724525"/>
            <a:ext cy="1925637" cx="256698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4" name="Shape 164"/>
          <p:cNvSpPr/>
          <p:nvPr/>
        </p:nvSpPr>
        <p:spPr>
          <a:xfrm>
            <a:off y="4438650" x="4344987"/>
            <a:ext cy="1746249" cx="237648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65" name="Shape 16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Підготовка комп’ютера до роботи. Робочий стіл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67" name="Shape 167"/>
          <p:cNvSpPr/>
          <p:nvPr/>
        </p:nvSpPr>
        <p:spPr>
          <a:xfrm>
            <a:off y="1412875" x="2555875"/>
            <a:ext cy="4778374" cx="637222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68" name="Shape 168"/>
          <p:cNvSpPr/>
          <p:nvPr/>
        </p:nvSpPr>
        <p:spPr>
          <a:xfrm>
            <a:off y="2492375" x="-323850"/>
            <a:ext cy="2879725" cx="30734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cxnSp>
        <p:nvCxnSpPr>
          <p:cNvPr id="169" name="Shape 169"/>
          <p:cNvCxnSpPr/>
          <p:nvPr/>
        </p:nvCxnSpPr>
        <p:spPr>
          <a:xfrm rot="10800000" flipH="1">
            <a:off y="4365624" x="1042987"/>
            <a:ext cy="1295400" cx="792162"/>
          </a:xfrm>
          <a:prstGeom prst="straightConnector1">
            <a:avLst/>
          </a:prstGeom>
          <a:noFill/>
          <a:ln w="76200" cap="rnd">
            <a:solidFill>
              <a:srgbClr val="57835B"/>
            </a:solidFill>
            <a:prstDash val="solid"/>
            <a:miter/>
            <a:headEnd w="med" len="med" type="none"/>
            <a:tailEnd w="lg" len="lg" type="stealth"/>
          </a:ln>
        </p:spPr>
      </p:cxnSp>
      <p:sp>
        <p:nvSpPr>
          <p:cNvPr id="170" name="Shape 170"/>
          <p:cNvSpPr/>
          <p:nvPr/>
        </p:nvSpPr>
        <p:spPr>
          <a:xfrm>
            <a:off y="5516562" x="2700336"/>
            <a:ext cy="360362" cx="1727199"/>
          </a:xfrm>
          <a:prstGeom prst="wedgeRectCallout">
            <a:avLst>
              <a:gd fmla="val 6300" name="adj1"/>
              <a:gd fmla="val 28724" name="adj2"/>
            </a:avLst>
          </a:prstGeom>
          <a:solidFill>
            <a:schemeClr val="lt1"/>
          </a:solidFill>
          <a:ln w="12700" cap="rnd">
            <a:solidFill>
              <a:srgbClr val="E8B7B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000000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Кнопка </a:t>
            </a:r>
            <a:r>
              <a:rPr strike="noStrike" u="none" b="1" cap="none" baseline="0" sz="18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Пуск</a:t>
            </a:r>
          </a:p>
        </p:txBody>
      </p:sp>
      <p:sp>
        <p:nvSpPr>
          <p:cNvPr id="171" name="Shape 171"/>
          <p:cNvSpPr/>
          <p:nvPr/>
        </p:nvSpPr>
        <p:spPr>
          <a:xfrm>
            <a:off y="5516562" x="4643437"/>
            <a:ext cy="360362" cx="1873249"/>
          </a:xfrm>
          <a:prstGeom prst="wedgeRectCallout">
            <a:avLst>
              <a:gd fmla="val 6300" name="adj1"/>
              <a:gd fmla="val 28724" name="adj2"/>
            </a:avLst>
          </a:prstGeom>
          <a:solidFill>
            <a:schemeClr val="lt1"/>
          </a:solidFill>
          <a:ln w="12700" cap="rnd">
            <a:solidFill>
              <a:srgbClr val="E8B7B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000000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Панель завдань</a:t>
            </a:r>
          </a:p>
        </p:txBody>
      </p:sp>
      <p:sp>
        <p:nvSpPr>
          <p:cNvPr id="172" name="Shape 172"/>
          <p:cNvSpPr/>
          <p:nvPr/>
        </p:nvSpPr>
        <p:spPr>
          <a:xfrm>
            <a:off y="5516562" x="6804025"/>
            <a:ext cy="360362" cx="1871662"/>
          </a:xfrm>
          <a:prstGeom prst="wedgeRectCallout">
            <a:avLst>
              <a:gd fmla="val 14467" name="adj1"/>
              <a:gd fmla="val 26954" name="adj2"/>
            </a:avLst>
          </a:prstGeom>
          <a:solidFill>
            <a:schemeClr val="lt1"/>
          </a:solidFill>
          <a:ln w="12700" cap="rnd">
            <a:solidFill>
              <a:srgbClr val="E8B7B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000000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Індикатор мови</a:t>
            </a:r>
          </a:p>
        </p:txBody>
      </p:sp>
      <p:sp>
        <p:nvSpPr>
          <p:cNvPr id="173" name="Shape 173"/>
          <p:cNvSpPr/>
          <p:nvPr/>
        </p:nvSpPr>
        <p:spPr>
          <a:xfrm>
            <a:off y="6237287" x="7019925"/>
            <a:ext cy="360362" cx="1873249"/>
          </a:xfrm>
          <a:prstGeom prst="wedgeRectCallout">
            <a:avLst>
              <a:gd fmla="val 18892" name="adj1"/>
              <a:gd fmla="val -4014" name="adj2"/>
            </a:avLst>
          </a:prstGeom>
          <a:solidFill>
            <a:schemeClr val="lt1"/>
          </a:solidFill>
          <a:ln w="12700" cap="rnd">
            <a:solidFill>
              <a:srgbClr val="E8B7B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000000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Годинник</a:t>
            </a:r>
          </a:p>
        </p:txBody>
      </p:sp>
      <p:sp>
        <p:nvSpPr>
          <p:cNvPr id="174" name="Shape 174"/>
          <p:cNvSpPr/>
          <p:nvPr/>
        </p:nvSpPr>
        <p:spPr>
          <a:xfrm>
            <a:off y="2276475" x="4067175"/>
            <a:ext cy="360362" cx="1873249"/>
          </a:xfrm>
          <a:prstGeom prst="wedgeRectCallout">
            <a:avLst>
              <a:gd fmla="val 345" name="adj1"/>
              <a:gd fmla="val -10207" name="adj2"/>
            </a:avLst>
          </a:prstGeom>
          <a:solidFill>
            <a:schemeClr val="lt1"/>
          </a:solidFill>
          <a:ln w="12700" cap="rnd">
            <a:solidFill>
              <a:srgbClr val="E8B7B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000000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Значки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Меню, їх призначення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Головне меню			Контекстне меню</a:t>
            </a:r>
          </a:p>
        </p:txBody>
      </p:sp>
      <p:sp>
        <p:nvSpPr>
          <p:cNvPr id="181" name="Shape 181"/>
          <p:cNvSpPr/>
          <p:nvPr/>
        </p:nvSpPr>
        <p:spPr>
          <a:xfrm>
            <a:off y="1989136" x="323850"/>
            <a:ext cy="4819650" cx="3629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2" name="Shape 182"/>
          <p:cNvSpPr/>
          <p:nvPr/>
        </p:nvSpPr>
        <p:spPr>
          <a:xfrm>
            <a:off y="1989136" x="5003800"/>
            <a:ext cy="3990975" cx="36385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83" name="Shape 183"/>
          <p:cNvSpPr/>
          <p:nvPr/>
        </p:nvSpPr>
        <p:spPr>
          <a:xfrm>
            <a:off y="4724400" x="3635375"/>
            <a:ext cy="360362" cx="360362"/>
          </a:xfrm>
          <a:prstGeom prst="roundRect">
            <a:avLst>
              <a:gd fmla="val 16667" name="adj"/>
            </a:avLst>
          </a:prstGeom>
          <a:noFill/>
          <a:ln w="57150" cap="rnd">
            <a:solidFill>
              <a:srgbClr val="A8CDD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84" name="Shape 184"/>
          <p:cNvSpPr/>
          <p:nvPr/>
        </p:nvSpPr>
        <p:spPr>
          <a:xfrm>
            <a:off y="3284537" x="8316911"/>
            <a:ext cy="360362" cx="358775"/>
          </a:xfrm>
          <a:prstGeom prst="roundRect">
            <a:avLst>
              <a:gd fmla="val 16667" name="adj"/>
            </a:avLst>
          </a:prstGeom>
          <a:noFill/>
          <a:ln w="57150" cap="rnd">
            <a:solidFill>
              <a:srgbClr val="A8CDD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85" name="Shape 185"/>
          <p:cNvSpPr/>
          <p:nvPr/>
        </p:nvSpPr>
        <p:spPr>
          <a:xfrm>
            <a:off y="3644900" x="8316911"/>
            <a:ext cy="360362" cx="358775"/>
          </a:xfrm>
          <a:prstGeom prst="roundRect">
            <a:avLst>
              <a:gd fmla="val 16667" name="adj"/>
            </a:avLst>
          </a:prstGeom>
          <a:noFill/>
          <a:ln w="57150" cap="rnd">
            <a:solidFill>
              <a:srgbClr val="A8CDD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86" name="Shape 186"/>
          <p:cNvSpPr/>
          <p:nvPr/>
        </p:nvSpPr>
        <p:spPr>
          <a:xfrm>
            <a:off y="4149725" x="8316911"/>
            <a:ext cy="358775" cx="358775"/>
          </a:xfrm>
          <a:prstGeom prst="roundRect">
            <a:avLst>
              <a:gd fmla="val 16667" name="adj"/>
            </a:avLst>
          </a:prstGeom>
          <a:noFill/>
          <a:ln w="57150" cap="rnd">
            <a:solidFill>
              <a:srgbClr val="A8CDD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Завершення роботи з комп’ютером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93" name="Shape 193"/>
          <p:cNvSpPr/>
          <p:nvPr/>
        </p:nvSpPr>
        <p:spPr>
          <a:xfrm>
            <a:off y="1628775" x="827087"/>
            <a:ext cy="4819650" cx="3629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4" name="Shape 194"/>
          <p:cNvSpPr/>
          <p:nvPr/>
        </p:nvSpPr>
        <p:spPr>
          <a:xfrm>
            <a:off y="1700211" x="5508625"/>
            <a:ext cy="1511300" cx="25558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5" name="Shape 195"/>
          <p:cNvSpPr/>
          <p:nvPr/>
        </p:nvSpPr>
        <p:spPr>
          <a:xfrm>
            <a:off y="3429000" x="5219700"/>
            <a:ext cy="2533650" cx="3200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Панель завдань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202" name="Shape 202"/>
          <p:cNvSpPr/>
          <p:nvPr/>
        </p:nvSpPr>
        <p:spPr>
          <a:xfrm>
            <a:off y="1484312" x="1331912"/>
            <a:ext cy="5211762" cx="6946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3" name="Shape 203"/>
          <p:cNvSpPr/>
          <p:nvPr/>
        </p:nvSpPr>
        <p:spPr>
          <a:xfrm>
            <a:off y="4581525" x="5292725"/>
            <a:ext cy="1962150" cx="2219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/>
          <p:nvPr/>
        </p:nvSpPr>
        <p:spPr>
          <a:xfrm>
            <a:off y="1412875" x="1258887"/>
            <a:ext cy="4667250" cx="63722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9" name="Shape 20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Вікно програми</a:t>
            </a:r>
          </a:p>
        </p:txBody>
      </p:sp>
      <p:sp>
        <p:nvSpPr>
          <p:cNvPr id="210" name="Shape 210"/>
          <p:cNvSpPr/>
          <p:nvPr/>
        </p:nvSpPr>
        <p:spPr>
          <a:xfrm>
            <a:off y="2133600" x="3419475"/>
            <a:ext cy="360362" cx="1727199"/>
          </a:xfrm>
          <a:prstGeom prst="wedgeRectCallout">
            <a:avLst>
              <a:gd fmla="val 2116" name="adj1"/>
              <a:gd fmla="val -17396" name="adj2"/>
            </a:avLst>
          </a:prstGeom>
          <a:solidFill>
            <a:schemeClr val="lt1"/>
          </a:solidFill>
          <a:ln w="12700" cap="rnd">
            <a:solidFill>
              <a:srgbClr val="E8B7B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000000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Рядок меню</a:t>
            </a:r>
          </a:p>
        </p:txBody>
      </p:sp>
      <p:sp>
        <p:nvSpPr>
          <p:cNvPr id="211" name="Shape 211"/>
          <p:cNvSpPr/>
          <p:nvPr/>
        </p:nvSpPr>
        <p:spPr>
          <a:xfrm>
            <a:off y="3357562" x="539750"/>
            <a:ext cy="360362" cx="2447925"/>
          </a:xfrm>
          <a:prstGeom prst="wedgeRectCallout">
            <a:avLst>
              <a:gd fmla="val 6595" name="adj1"/>
              <a:gd fmla="val -26753" name="adj2"/>
            </a:avLst>
          </a:prstGeom>
          <a:solidFill>
            <a:schemeClr val="lt1"/>
          </a:solidFill>
          <a:ln w="12700" cap="rnd">
            <a:solidFill>
              <a:srgbClr val="E8B7B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000000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Команди меню Файл</a:t>
            </a:r>
          </a:p>
        </p:txBody>
      </p:sp>
      <p:sp>
        <p:nvSpPr>
          <p:cNvPr id="212" name="Shape 212"/>
          <p:cNvSpPr/>
          <p:nvPr/>
        </p:nvSpPr>
        <p:spPr>
          <a:xfrm>
            <a:off y="908050" x="4932362"/>
            <a:ext cy="360362" cx="2016124"/>
          </a:xfrm>
          <a:prstGeom prst="wedgeRectCallout">
            <a:avLst>
              <a:gd fmla="val 21994" name="adj1"/>
              <a:gd fmla="val 36980" name="adj2"/>
            </a:avLst>
          </a:prstGeom>
          <a:solidFill>
            <a:schemeClr val="lt1"/>
          </a:solidFill>
          <a:ln w="12700" cap="rnd">
            <a:solidFill>
              <a:srgbClr val="E8B7B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000000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Кнопка Згорнути</a:t>
            </a:r>
          </a:p>
        </p:txBody>
      </p:sp>
      <p:sp>
        <p:nvSpPr>
          <p:cNvPr id="213" name="Shape 213"/>
          <p:cNvSpPr/>
          <p:nvPr/>
        </p:nvSpPr>
        <p:spPr>
          <a:xfrm>
            <a:off y="908050" x="7019925"/>
            <a:ext cy="360362" cx="1944687"/>
          </a:xfrm>
          <a:prstGeom prst="wedgeRectCallout">
            <a:avLst>
              <a:gd fmla="val 5639" name="adj1"/>
              <a:gd fmla="val 34754" name="adj2"/>
            </a:avLst>
          </a:prstGeom>
          <a:solidFill>
            <a:schemeClr val="lt1"/>
          </a:solidFill>
          <a:ln w="12700" cap="rnd">
            <a:solidFill>
              <a:srgbClr val="E8B7B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000000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Кнопка Закрити</a:t>
            </a:r>
          </a:p>
        </p:txBody>
      </p:sp>
      <p:sp>
        <p:nvSpPr>
          <p:cNvPr id="214" name="Shape 214"/>
          <p:cNvSpPr/>
          <p:nvPr/>
        </p:nvSpPr>
        <p:spPr>
          <a:xfrm>
            <a:off y="1484312" x="4643437"/>
            <a:ext cy="360362" cx="2017711"/>
          </a:xfrm>
          <a:prstGeom prst="wedgeRectCallout">
            <a:avLst>
              <a:gd fmla="val -3833" name="adj1"/>
              <a:gd fmla="val 3161" name="adj2"/>
            </a:avLst>
          </a:prstGeom>
          <a:solidFill>
            <a:schemeClr val="lt1"/>
          </a:solidFill>
          <a:ln w="12700" cap="rnd">
            <a:solidFill>
              <a:srgbClr val="E8B7B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000000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Рядок заголовка</a:t>
            </a:r>
          </a:p>
        </p:txBody>
      </p:sp>
      <p:sp>
        <p:nvSpPr>
          <p:cNvPr id="215" name="Shape 215"/>
          <p:cNvSpPr/>
          <p:nvPr/>
        </p:nvSpPr>
        <p:spPr>
          <a:xfrm>
            <a:off y="6237287" x="755650"/>
            <a:ext cy="360362" cx="2016124"/>
          </a:xfrm>
          <a:prstGeom prst="wedgeRectCallout">
            <a:avLst>
              <a:gd fmla="val 26031" name="adj1"/>
              <a:gd fmla="val -39617" name="adj2"/>
            </a:avLst>
          </a:prstGeom>
          <a:solidFill>
            <a:schemeClr val="lt1"/>
          </a:solidFill>
          <a:ln w="12700" cap="rnd">
            <a:solidFill>
              <a:srgbClr val="E8B7B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000000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Робоча область</a:t>
            </a:r>
          </a:p>
        </p:txBody>
      </p:sp>
      <p:sp>
        <p:nvSpPr>
          <p:cNvPr id="216" name="Shape 216"/>
          <p:cNvSpPr/>
          <p:nvPr/>
        </p:nvSpPr>
        <p:spPr>
          <a:xfrm>
            <a:off y="1916111" x="5795962"/>
            <a:ext cy="360362" cx="2303461"/>
          </a:xfrm>
          <a:prstGeom prst="wedgeRectCallout">
            <a:avLst>
              <a:gd fmla="val 13631" name="adj1"/>
              <a:gd fmla="val -15823" name="adj2"/>
            </a:avLst>
          </a:prstGeom>
          <a:solidFill>
            <a:schemeClr val="lt1"/>
          </a:solidFill>
          <a:ln w="12700" cap="rnd">
            <a:solidFill>
              <a:srgbClr val="E8B7B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000000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Кнопка Розгорнути</a:t>
            </a:r>
          </a:p>
        </p:txBody>
      </p:sp>
      <p:sp>
        <p:nvSpPr>
          <p:cNvPr id="217" name="Shape 217"/>
          <p:cNvSpPr/>
          <p:nvPr/>
        </p:nvSpPr>
        <p:spPr>
          <a:xfrm>
            <a:off y="5300662" x="4716462"/>
            <a:ext cy="360362" cx="2592387"/>
          </a:xfrm>
          <a:prstGeom prst="wedgeRectCallout">
            <a:avLst>
              <a:gd fmla="val 23489" name="adj1"/>
              <a:gd fmla="val -52821" name="adj2"/>
            </a:avLst>
          </a:prstGeom>
          <a:solidFill>
            <a:schemeClr val="lt1"/>
          </a:solidFill>
          <a:ln w="12700" cap="rnd">
            <a:solidFill>
              <a:srgbClr val="E8B7B7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rgbClr val="000000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Смуга прокручування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Рядок меню</a:t>
            </a:r>
          </a:p>
        </p:txBody>
      </p:sp>
      <p:sp>
        <p:nvSpPr>
          <p:cNvPr id="223" name="Shape 223"/>
          <p:cNvSpPr/>
          <p:nvPr/>
        </p:nvSpPr>
        <p:spPr>
          <a:xfrm>
            <a:off y="3016250" x="250825"/>
            <a:ext cy="3581400" cx="45624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4" name="Shape 224"/>
          <p:cNvSpPr/>
          <p:nvPr/>
        </p:nvSpPr>
        <p:spPr>
          <a:xfrm>
            <a:off y="1412875" x="2124075"/>
            <a:ext cy="1655762" cx="534193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з комп'ютером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Увімкнення комп'ютера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Перегляд меню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Робота з контекстним меню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Операції над вікнами</a:t>
            </a:r>
          </a:p>
          <a:p>
            <a:r>
              <a:t/>
            </a:r>
          </a:p>
        </p:txBody>
      </p:sp>
      <p:sp>
        <p:nvSpPr>
          <p:cNvPr id="231" name="Shape 231"/>
          <p:cNvSpPr/>
          <p:nvPr/>
        </p:nvSpPr>
        <p:spPr>
          <a:xfrm>
            <a:off y="0" x="7451725"/>
            <a:ext cy="1692275" cx="16922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Обговорюємо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Для чого під час роботи з комп’ютерними програмами використовують меню?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Які складові можна виділити в меню?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Де в побуті та навчанні ти використовуєш меню?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Яке меню викликають за допомогою клацання правою кнопкою на об’єкті?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Пригадай комп’ютерні ігри. Опиши меню, з якими ти зустрічався.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Навіщо потрібні “приховані” меню – контекстне та спливаюче?</a:t>
            </a:r>
          </a:p>
        </p:txBody>
      </p:sp>
      <p:sp>
        <p:nvSpPr>
          <p:cNvPr id="238" name="Shape 238"/>
          <p:cNvSpPr/>
          <p:nvPr/>
        </p:nvSpPr>
        <p:spPr>
          <a:xfrm>
            <a:off y="0" x="7308850"/>
            <a:ext cy="1376362" cx="1835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2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Theme">
  <a:themeElements>
    <a:clrScheme name="4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ustom Theme">
  <a:themeElements>
    <a:clrScheme name="5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Custom Theme">
  <a:themeElements>
    <a:clrScheme name="7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Custom Theme">
  <a:themeElements>
    <a:clrScheme name="3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6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9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8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Theme">
  <a:themeElements>
    <a:clrScheme name="1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Theme">
  <a:themeElements>
    <a:clrScheme name="10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Theme">
  <a:themeElements>
    <a:clrScheme name="11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Theme">
  <a:themeElements>
    <a:clrScheme name="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