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1.xml" ContentType="application/vnd.openxmlformats-officedocument.theme+xml"/>
  <Override PartName="/ppt/theme/theme3.xml" ContentType="application/vnd.openxmlformats-officedocument.theme+xml"/>
  <Override PartName="/ppt/theme/theme9.xml" ContentType="application/vnd.openxmlformats-officedocument.theme+xml"/>
  <Override PartName="/ppt/theme/theme12.xml" ContentType="application/vnd.openxmlformats-officedocument.theme+xml"/>
  <Override PartName="/ppt/theme/theme1.xml" ContentType="application/vnd.openxmlformats-officedocument.theme+xml"/>
  <Override PartName="/ppt/theme/theme14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7.xml" ContentType="application/vnd.openxmlformats-officedocument.theme+xml"/>
  <Override PartName="/ppt/theme/theme13.xml" ContentType="application/vnd.openxmlformats-officedocument.theme+xml"/>
  <Override PartName="/ppt/theme/theme4.xml" ContentType="application/vnd.openxmlformats-officedocument.theme+xml"/>
  <Override PartName="/ppt/theme/theme10.xml" ContentType="application/vnd.openxmlformats-officedocument.theme+xml"/>
  <Override PartName="/ppt/theme/theme8.xml" ContentType="application/vnd.openxmlformats-officedocument.theme+xml"/>
  <Override PartName="/ppt/slideMasters/slideMaster9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9" r:id="rId4"/>
    <p:sldMasterId id="2147483660" r:id="rId5"/>
    <p:sldMasterId id="2147483661" r:id="rId6"/>
    <p:sldMasterId id="2147483662" r:id="rId7"/>
    <p:sldMasterId id="2147483663" r:id="rId8"/>
    <p:sldMasterId id="2147483664" r:id="rId9"/>
    <p:sldMasterId id="2147483665" r:id="rId10"/>
    <p:sldMasterId id="2147483666" r:id="rId11"/>
    <p:sldMasterId id="2147483667" r:id="rId12"/>
    <p:sldMasterId id="2147483668" r:id="rId13"/>
    <p:sldMasterId id="2147483669" r:id="rId14"/>
    <p:sldMasterId id="2147483670" r:id="rId15"/>
  </p:sldMasterIdLst>
  <p:notesMasterIdLst>
    <p:notesMasterId r:id="rId16"/>
  </p:notes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3.xml" Type="http://schemas.openxmlformats.org/officeDocument/2006/relationships/slide" Id="rId19"/><Relationship Target="slides/slide2.xml" Type="http://schemas.openxmlformats.org/officeDocument/2006/relationships/slide" Id="rId18"/><Relationship Target="slides/slide1.xml" Type="http://schemas.openxmlformats.org/officeDocument/2006/relationships/slide" Id="rId17"/><Relationship Target="notesMasters/notesMaster1.xml" Type="http://schemas.openxmlformats.org/officeDocument/2006/relationships/notesMaster" Id="rId16"/><Relationship Target="slideMasters/slideMaster12.xml" Type="http://schemas.openxmlformats.org/officeDocument/2006/relationships/slideMaster" Id="rId15"/><Relationship Target="slideMasters/slideMaster11.xml" Type="http://schemas.openxmlformats.org/officeDocument/2006/relationships/slideMaster" Id="rId14"/><Relationship Target="slides/slide5.xml" Type="http://schemas.openxmlformats.org/officeDocument/2006/relationships/slide" Id="rId21"/><Relationship Target="presProps.xml" Type="http://schemas.openxmlformats.org/officeDocument/2006/relationships/presProps" Id="rId2"/><Relationship Target="slideMasters/slideMaster9.xml" Type="http://schemas.openxmlformats.org/officeDocument/2006/relationships/slideMaster" Id="rId12"/><Relationship Target="slides/slide6.xml" Type="http://schemas.openxmlformats.org/officeDocument/2006/relationships/slide" Id="rId22"/><Relationship Target="theme/theme14.xml" Type="http://schemas.openxmlformats.org/officeDocument/2006/relationships/theme" Id="rId1"/><Relationship Target="slideMasters/slideMaster10.xml" Type="http://schemas.openxmlformats.org/officeDocument/2006/relationships/slideMaster" Id="rId13"/><Relationship Target="slides/slide7.xml" Type="http://schemas.openxmlformats.org/officeDocument/2006/relationships/slide" Id="rId23"/><Relationship Target="slideMasters/slideMaster1.xml" Type="http://schemas.openxmlformats.org/officeDocument/2006/relationships/slideMaster" Id="rId4"/><Relationship Target="slideMasters/slideMaster7.xml" Type="http://schemas.openxmlformats.org/officeDocument/2006/relationships/slideMaster" Id="rId10"/><Relationship Target="tableStyles.xml" Type="http://schemas.openxmlformats.org/officeDocument/2006/relationships/tableStyles" Id="rId3"/><Relationship Target="slideMasters/slideMaster8.xml" Type="http://schemas.openxmlformats.org/officeDocument/2006/relationships/slideMaster" Id="rId11"/><Relationship Target="slides/slide4.xml" Type="http://schemas.openxmlformats.org/officeDocument/2006/relationships/slide" Id="rId20"/><Relationship Target="slideMasters/slideMaster6.xml" Type="http://schemas.openxmlformats.org/officeDocument/2006/relationships/slideMaster" Id="rId9"/><Relationship Target="slideMasters/slideMaster3.xml" Type="http://schemas.openxmlformats.org/officeDocument/2006/relationships/slideMaster" Id="rId6"/><Relationship Target="slideMasters/slideMaster2.xml" Type="http://schemas.openxmlformats.org/officeDocument/2006/relationships/slideMaster" Id="rId5"/><Relationship Target="slideMasters/slideMaster5.xml" Type="http://schemas.openxmlformats.org/officeDocument/2006/relationships/slideMaster" Id="rId8"/><Relationship Target="slideMasters/slideMaster4.xml" Type="http://schemas.openxmlformats.org/officeDocument/2006/relationships/slideMaster" Id="rId7"/></Relationships>
</file>

<file path=ppt/notesMasters/_rels/notesMaster1.xml.rels><?xml version="1.0" encoding="UTF-8" standalone="yes"?><Relationships xmlns="http://schemas.openxmlformats.org/package/2006/relationships"><Relationship Target="../theme/theme6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0" name="Shape 1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62" name="Shape 16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5" name="Shape 1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6" name="Shape 1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77" name="Shape 177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3" name="Shape 1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4" name="Shape 1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96" name="Shape 196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1" name="Shape 2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03" name="Shape 203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9" name="Shape 2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0" name="Shape 21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11" name="Shape 211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2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4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5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6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7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8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9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0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Shape 24"/>
          <p:cNvSpPr txBox="1"/>
          <p:nvPr>
            <p:ph idx="1" type="subTitle"/>
          </p:nvPr>
        </p:nvSpPr>
        <p:spPr>
          <a:xfrm>
            <a:off y="3200400" x="1295400"/>
            <a:ext cy="1600199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Libre Baskerville"/>
              <a:buNone/>
              <a:defRPr strike="noStrike" u="none" b="0" cap="none" baseline="0" sz="2600" i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ctr" rtl="0" marR="0" indent="0" marL="45720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Libre Baskerville"/>
              <a:buNone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ctr" rtl="0" marR="0" indent="0" marL="914400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Libre Baskerville"/>
              <a:buNone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ctr" rtl="0" marR="0" indent="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Libre Baskerville"/>
              <a:buNone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ctr" rtl="0" marR="0" indent="0" marL="18288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Libre Baskerville"/>
              <a:buNone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ctr" rtl="0" marR="0" indent="0" marL="2286000">
              <a:spcBef>
                <a:spcPts val="370"/>
              </a:spcBef>
              <a:buClr>
                <a:schemeClr val="accent3"/>
              </a:buClr>
              <a:buFont typeface="Libre Baskerville"/>
              <a:buNone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ctr" rtl="0" marR="0" indent="0" marL="2743200">
              <a:spcBef>
                <a:spcPts val="370"/>
              </a:spcBef>
              <a:buClr>
                <a:schemeClr val="accent2"/>
              </a:buClr>
              <a:buFont typeface="Libre Baskerville"/>
              <a:buNone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ctr" rtl="0" marR="0" indent="0" marL="3200400">
              <a:spcBef>
                <a:spcPts val="370"/>
              </a:spcBef>
              <a:buClr>
                <a:srgbClr val="CFDFD0"/>
              </a:buClr>
              <a:buFont typeface="Libre Baskerville"/>
              <a:buNone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ctr" rtl="0" marR="0" indent="0" marL="3657600">
              <a:spcBef>
                <a:spcPts val="370"/>
              </a:spcBef>
              <a:buClr>
                <a:srgbClr val="E4EDE4"/>
              </a:buClr>
              <a:buFont typeface="Libre Baskerville"/>
              <a:buNone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5" name="Shape 25"/>
          <p:cNvSpPr txBox="1"/>
          <p:nvPr>
            <p:ph type="ctrTitle"/>
          </p:nvPr>
        </p:nvSpPr>
        <p:spPr>
          <a:xfrm>
            <a:off y="1505929" x="457200"/>
            <a:ext cy="1470024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vertTx" type="vertTx">
  <p:cSld name="VERTICAL_TEXT"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 rot="5400000">
            <a:off y="-152399" x="2514599"/>
            <a:ext cy="7772400" cx="4572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vertTitleAndTx" type="vertTitleAndTx">
  <p:cSld name="VERTICAL_TITLE_AND_VERTICAL_TEXT"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 rot="5400000">
            <a:off y="2194563" x="4709477"/>
            <a:ext cy="2011680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 rot="5400000">
            <a:off y="419102" x="769937"/>
            <a:ext cy="5562600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" type="obj">
  <p:cSld name="OBJECT"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secHead" type="secHead">
  <p:cSld name="SECTION_HEADER"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y="952500" x="722312"/>
            <a:ext cy="1362075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buFont typeface="Source Sans Pro"/>
              <a:buNone/>
              <a:defRPr b="0" cap="none" sz="4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y="2547938" x="722312"/>
            <a:ext cy="1338261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Clr>
                <a:srgbClr val="888888"/>
              </a:buClr>
              <a:buFont typeface="Libre Baskerville"/>
              <a:buNone/>
              <a:defRPr sz="2400">
                <a:solidFill>
                  <a:srgbClr val="888888"/>
                </a:solidFill>
              </a:defRPr>
            </a:lvl1pPr>
            <a:lvl2pPr rtl="0">
              <a:buClr>
                <a:srgbClr val="888888"/>
              </a:buClr>
              <a:buFont typeface="Libre Baskerville"/>
              <a:buNone/>
              <a:defRPr sz="1800">
                <a:solidFill>
                  <a:srgbClr val="888888"/>
                </a:solidFill>
              </a:defRPr>
            </a:lvl2pPr>
            <a:lvl3pPr rtl="0">
              <a:buClr>
                <a:srgbClr val="888888"/>
              </a:buClr>
              <a:buFont typeface="Libre Baskerville"/>
              <a:buNone/>
              <a:defRPr sz="1600">
                <a:solidFill>
                  <a:srgbClr val="888888"/>
                </a:solidFill>
              </a:defRPr>
            </a:lvl3pPr>
            <a:lvl4pPr rtl="0">
              <a:buClr>
                <a:srgbClr val="888888"/>
              </a:buClr>
              <a:buFont typeface="Libre Baskerville"/>
              <a:buNone/>
              <a:defRPr sz="1400">
                <a:solidFill>
                  <a:srgbClr val="888888"/>
                </a:solidFill>
              </a:defRPr>
            </a:lvl4pPr>
            <a:lvl5pPr rtl="0">
              <a:buClr>
                <a:srgbClr val="888888"/>
              </a:buClr>
              <a:buFont typeface="Libre Baskerville"/>
              <a:buNone/>
              <a:defRPr sz="1400">
                <a:solidFill>
                  <a:srgbClr val="888888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Obj" type="twoObj">
  <p:cSld name="TWO_OBJECTS"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y="1447800" x="914400"/>
            <a:ext cy="4572000" cx="374904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y="1447800" x="4933950"/>
            <a:ext cy="4572000" cx="374904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TxTwoObj" type="twoTxTwoObj">
  <p:cSld name="TWO_OBJECTS_WITH_TEXT"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y="273050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1447800" x="914400"/>
            <a:ext cy="762000" cx="3733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Clr>
                <a:schemeClr val="accent1"/>
              </a:buClr>
              <a:buFont typeface="Source Sans Pro"/>
              <a:buNone/>
              <a:defRPr b="1" sz="24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rtl="0">
              <a:buFont typeface="Libre Baskerville"/>
              <a:buNone/>
              <a:defRPr b="1" sz="2000"/>
            </a:lvl2pPr>
            <a:lvl3pPr rtl="0">
              <a:buFont typeface="Libre Baskerville"/>
              <a:buNone/>
              <a:defRPr b="1" sz="1800"/>
            </a:lvl3pPr>
            <a:lvl4pPr rtl="0">
              <a:buFont typeface="Libre Baskerville"/>
              <a:buNone/>
              <a:defRPr b="1" sz="1600"/>
            </a:lvl4pPr>
            <a:lvl5pPr rtl="0">
              <a:buFont typeface="Libre Baskerville"/>
              <a:buNone/>
              <a:defRPr b="1" sz="1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2" type="body"/>
          </p:nvPr>
        </p:nvSpPr>
        <p:spPr>
          <a:xfrm>
            <a:off y="1447800" x="4953000"/>
            <a:ext cy="762000" cx="3733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Clr>
                <a:schemeClr val="accent1"/>
              </a:buClr>
              <a:buFont typeface="Source Sans Pro"/>
              <a:buNone/>
              <a:defRPr b="1" sz="24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rtl="0">
              <a:buFont typeface="Libre Baskerville"/>
              <a:buNone/>
              <a:defRPr b="1" sz="2000"/>
            </a:lvl2pPr>
            <a:lvl3pPr rtl="0">
              <a:buFont typeface="Libre Baskerville"/>
              <a:buNone/>
              <a:defRPr b="1" sz="1800"/>
            </a:lvl3pPr>
            <a:lvl4pPr rtl="0">
              <a:buFont typeface="Libre Baskerville"/>
              <a:buNone/>
              <a:defRPr b="1" sz="1600"/>
            </a:lvl4pPr>
            <a:lvl5pPr rtl="0">
              <a:buFont typeface="Libre Baskerville"/>
              <a:buNone/>
              <a:defRPr b="1" sz="1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3" type="body"/>
          </p:nvPr>
        </p:nvSpPr>
        <p:spPr>
          <a:xfrm>
            <a:off y="2247900" x="914400"/>
            <a:ext cy="3886200" cx="3733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4" type="body"/>
          </p:nvPr>
        </p:nvSpPr>
        <p:spPr>
          <a:xfrm>
            <a:off y="2247900" x="4953000"/>
            <a:ext cy="3886200" cx="3733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_ONLY"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Tx" type="objTx">
  <p:cSld name="OBJECT_WITH_CAPTION_TEXT"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y="273050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buFont typeface="Source Sans Pro"/>
              <a:buNone/>
              <a:defRPr b="0" sz="4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y="1600200" x="914400"/>
            <a:ext cy="4495800" cx="1904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Font typeface="Libre Baskerville"/>
              <a:buNone/>
              <a:defRPr sz="1800"/>
            </a:lvl1pPr>
            <a:lvl2pPr rtl="0">
              <a:buFont typeface="Libre Baskerville"/>
              <a:buNone/>
              <a:defRPr sz="1200"/>
            </a:lvl2pPr>
            <a:lvl3pPr rtl="0">
              <a:buFont typeface="Libre Baskerville"/>
              <a:buNone/>
              <a:defRPr sz="1000"/>
            </a:lvl3pPr>
            <a:lvl4pPr rtl="0">
              <a:buFont typeface="Libre Baskerville"/>
              <a:buNone/>
              <a:defRPr sz="900"/>
            </a:lvl4pPr>
            <a:lvl5pPr rtl="0">
              <a:buFont typeface="Libre Baskerville"/>
              <a:buNone/>
              <a:defRPr sz="9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11" name="Shape 111"/>
          <p:cNvSpPr txBox="1"/>
          <p:nvPr>
            <p:ph idx="2" type="body"/>
          </p:nvPr>
        </p:nvSpPr>
        <p:spPr>
          <a:xfrm>
            <a:off y="1600200" x="2971800"/>
            <a:ext cy="4495800" cx="5714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picTx" type="picTx">
  <p:cSld name="PICTURE_WITH_CAPTION_TEXT"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y="4900550" x="914400"/>
            <a:ext cy="522288" cx="7315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buFont typeface="Source Sans Pro"/>
              <a:buNone/>
              <a:defRPr b="0" sz="28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y="5445825" x="914400"/>
            <a:ext cy="685799" cx="7315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Font typeface="Libre Baskerville"/>
              <a:buNone/>
              <a:defRPr sz="1600"/>
            </a:lvl1pPr>
            <a:lvl2pPr rtl="0">
              <a:defRPr sz="1200"/>
            </a:lvl2pPr>
            <a:lvl3pPr rtl="0">
              <a:defRPr sz="1000"/>
            </a:lvl3pPr>
            <a:lvl4pPr rtl="0">
              <a:defRPr sz="900"/>
            </a:lvl4pPr>
            <a:lvl5pPr rtl="0">
              <a:defRPr sz="9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26" name="Shape 126"/>
          <p:cNvSpPr/>
          <p:nvPr>
            <p:ph idx="2" type="pic"/>
          </p:nvPr>
        </p:nvSpPr>
        <p:spPr>
          <a:xfrm>
            <a:off y="66675" x="68308"/>
            <a:ext cy="4581524" cx="9001873"/>
          </a:xfrm>
          <a:prstGeom prst="round2SameRect">
            <a:avLst>
              <a:gd fmla="val 7101" name="adj1"/>
              <a:gd fmla="val 0" name="adj2"/>
            </a:avLst>
          </a:prstGeom>
          <a:solidFill>
            <a:schemeClr val="lt2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/>
          <a:lstStyle>
            <a:lvl1pPr algn="r" rtl="0" marR="0" indent="0" marL="0">
              <a:buClr>
                <a:srgbClr val="424456"/>
              </a:buClr>
              <a:buFont typeface="Cambria"/>
              <a:buNone/>
              <a:defRPr strike="noStrike" u="none" b="0" cap="none" baseline="0" sz="3200" i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theme/theme10.xml" Type="http://schemas.openxmlformats.org/officeDocument/2006/relationships/theme" Id="rId1"/></Relationships>
</file>

<file path=ppt/slideMasters/_rels/slideMaster10.xml.rels><?xml version="1.0" encoding="UTF-8" standalone="yes"?><Relationships xmlns="http://schemas.openxmlformats.org/package/2006/relationships"><Relationship Target="../theme/theme5.xml" Type="http://schemas.openxmlformats.org/officeDocument/2006/relationships/theme" Id="rId2"/><Relationship Target="../slideLayouts/slideLayout9.xml" Type="http://schemas.openxmlformats.org/officeDocument/2006/relationships/slideLayout" Id="rId1"/></Relationships>
</file>

<file path=ppt/slideMasters/_rels/slideMaster11.xml.rels><?xml version="1.0" encoding="UTF-8" standalone="yes"?><Relationships xmlns="http://schemas.openxmlformats.org/package/2006/relationships"><Relationship Target="../theme/theme8.xml" Type="http://schemas.openxmlformats.org/officeDocument/2006/relationships/theme" Id="rId2"/><Relationship Target="../slideLayouts/slideLayout10.xml" Type="http://schemas.openxmlformats.org/officeDocument/2006/relationships/slideLayout" Id="rId1"/></Relationships>
</file>

<file path=ppt/slideMasters/_rels/slideMaster12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2"/><Relationship Target="../slideLayouts/slideLayout11.xml" Type="http://schemas.openxmlformats.org/officeDocument/2006/relationships/slideLayout" Id="rId1"/></Relationships>
</file>

<file path=ppt/slideMasters/_rels/slideMaster2.xml.rels><?xml version="1.0" encoding="UTF-8" standalone="yes"?><Relationships xmlns="http://schemas.openxmlformats.org/package/2006/relationships"><Relationship Target="../slideLayouts/slideLayout1.xml" Type="http://schemas.openxmlformats.org/officeDocument/2006/relationships/slideLayout" Id="rId2"/><Relationship Target="../media/image08.jpg" Type="http://schemas.openxmlformats.org/officeDocument/2006/relationships/image" Id="rId1"/><Relationship Target="../theme/theme13.xml" Type="http://schemas.openxmlformats.org/officeDocument/2006/relationships/theme" Id="rId3"/></Relationships>
</file>

<file path=ppt/slideMasters/_rels/slideMaster3.xml.rels><?xml version="1.0" encoding="UTF-8" standalone="yes"?><Relationships xmlns="http://schemas.openxmlformats.org/package/2006/relationships"><Relationship Target="../theme/theme11.xml" Type="http://schemas.openxmlformats.org/officeDocument/2006/relationships/theme" Id="rId2"/><Relationship Target="../slideLayouts/slideLayout2.xml" Type="http://schemas.openxmlformats.org/officeDocument/2006/relationships/slideLayout" Id="rId1"/></Relationships>
</file>

<file path=ppt/slideMasters/_rels/slideMaster4.xml.rels><?xml version="1.0" encoding="UTF-8" standalone="yes"?><Relationships xmlns="http://schemas.openxmlformats.org/package/2006/relationships"><Relationship Target="../media/image16.png" Type="http://schemas.openxmlformats.org/officeDocument/2006/relationships/image" Id="rId2"/><Relationship Target="../media/image08.jpg" Type="http://schemas.openxmlformats.org/officeDocument/2006/relationships/image" Id="rId1"/><Relationship Target="../theme/theme12.xml" Type="http://schemas.openxmlformats.org/officeDocument/2006/relationships/theme" Id="rId4"/><Relationship Target="../slideLayouts/slideLayout3.xml" Type="http://schemas.openxmlformats.org/officeDocument/2006/relationships/slideLayout" Id="rId3"/></Relationships>
</file>

<file path=ppt/slideMasters/_rels/slideMaster5.xml.rels><?xml version="1.0" encoding="UTF-8" standalone="yes"?><Relationships xmlns="http://schemas.openxmlformats.org/package/2006/relationships"><Relationship Target="../theme/theme4.xml" Type="http://schemas.openxmlformats.org/officeDocument/2006/relationships/theme" Id="rId2"/><Relationship Target="../slideLayouts/slideLayout4.xml" Type="http://schemas.openxmlformats.org/officeDocument/2006/relationships/slideLayout" Id="rId1"/></Relationships>
</file>

<file path=ppt/slideMasters/_rels/slideMaster6.xml.rels><?xml version="1.0" encoding="UTF-8" standalone="yes"?><Relationships xmlns="http://schemas.openxmlformats.org/package/2006/relationships"><Relationship Target="../theme/theme9.xml" Type="http://schemas.openxmlformats.org/officeDocument/2006/relationships/theme" Id="rId2"/><Relationship Target="../slideLayouts/slideLayout5.xml" Type="http://schemas.openxmlformats.org/officeDocument/2006/relationships/slideLayout" Id="rId1"/></Relationships>
</file>

<file path=ppt/slideMasters/_rels/slideMaster7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2"/><Relationship Target="../slideLayouts/slideLayout6.xml" Type="http://schemas.openxmlformats.org/officeDocument/2006/relationships/slideLayout" Id="rId1"/></Relationships>
</file>

<file path=ppt/slideMasters/_rels/slideMaster8.xml.rels><?xml version="1.0" encoding="UTF-8" standalone="yes"?><Relationships xmlns="http://schemas.openxmlformats.org/package/2006/relationships"><Relationship Target="../theme/theme7.xml" Type="http://schemas.openxmlformats.org/officeDocument/2006/relationships/theme" Id="rId2"/><Relationship Target="../slideLayouts/slideLayout7.xml" Type="http://schemas.openxmlformats.org/officeDocument/2006/relationships/slideLayout" Id="rId1"/></Relationships>
</file>

<file path=ppt/slideMasters/_rels/slideMaster9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2"/><Relationship Target="../slideLayouts/slideLayout8.xml" Type="http://schemas.openxmlformats.org/officeDocument/2006/relationships/slideLayout" Id="rId1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6" name="Shape 6"/>
          <p:cNvSpPr/>
          <p:nvPr/>
        </p:nvSpPr>
        <p:spPr>
          <a:xfrm>
            <a:off y="69850" x="63500"/>
            <a:ext cy="6692899" cx="9013825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w="9525" cap="sq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7" name="Shape 7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trike="noStrike" u="none" b="0" cap="none" baseline="0" sz="26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0" type="dt"/>
          </p:nvPr>
        </p:nvSpPr>
        <p:spPr>
          <a:xfrm>
            <a:off y="6191250" x="6172200"/>
            <a:ext cy="476249" cx="247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rgbClr val="42445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1" type="ftr"/>
          </p:nvPr>
        </p:nvSpPr>
        <p:spPr>
          <a:xfrm>
            <a:off y="6172200" x="914400"/>
            <a:ext cy="457200" cx="396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y="6210300" x="146050"/>
            <a:ext cy="457200" cx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" name="Shape 113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14" name="Shape 114"/>
          <p:cNvSpPr/>
          <p:nvPr/>
        </p:nvSpPr>
        <p:spPr>
          <a:xfrm>
            <a:off y="69850" x="63500"/>
            <a:ext cy="6692899" cx="9013825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w="9525" cap="sq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15" name="Shape 115"/>
          <p:cNvSpPr txBox="1"/>
          <p:nvPr/>
        </p:nvSpPr>
        <p:spPr>
          <a:xfrm rot="10800000" flipH="1">
            <a:off y="4683125" x="68261"/>
            <a:ext cy="92074" cx="9007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16" name="Shape 116"/>
          <p:cNvSpPr txBox="1"/>
          <p:nvPr/>
        </p:nvSpPr>
        <p:spPr>
          <a:xfrm>
            <a:off y="4649787" x="68261"/>
            <a:ext cy="46036" cx="9007475"/>
          </a:xfrm>
          <a:prstGeom prst="rect">
            <a:avLst/>
          </a:prstGeom>
          <a:solidFill>
            <a:srgbClr val="BCCEBD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17" name="Shape 117"/>
          <p:cNvSpPr txBox="1"/>
          <p:nvPr/>
        </p:nvSpPr>
        <p:spPr>
          <a:xfrm>
            <a:off y="4773612" x="68261"/>
            <a:ext cy="47625" cx="9007475"/>
          </a:xfrm>
          <a:prstGeom prst="rect">
            <a:avLst/>
          </a:prstGeom>
          <a:solidFill>
            <a:srgbClr val="CEC597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18" name="Shape 118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trike="noStrike" u="none" b="0" cap="none" baseline="0" sz="26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0" type="dt"/>
          </p:nvPr>
        </p:nvSpPr>
        <p:spPr>
          <a:xfrm>
            <a:off y="6191250" x="6172200"/>
            <a:ext cy="476249" cx="247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21" name="Shape 121"/>
          <p:cNvSpPr txBox="1"/>
          <p:nvPr>
            <p:ph idx="11" type="ftr"/>
          </p:nvPr>
        </p:nvSpPr>
        <p:spPr>
          <a:xfrm>
            <a:off y="6172200" x="914400"/>
            <a:ext cy="457200" cx="388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2" type="sldNum"/>
          </p:nvPr>
        </p:nvSpPr>
        <p:spPr>
          <a:xfrm>
            <a:off y="6208712" x="146050"/>
            <a:ext cy="457200" cx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6" r:id="rId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27" name="Shape 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8" name="Shape 128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29" name="Shape 129"/>
          <p:cNvSpPr/>
          <p:nvPr/>
        </p:nvSpPr>
        <p:spPr>
          <a:xfrm>
            <a:off y="69850" x="63500"/>
            <a:ext cy="6692899" cx="9013825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w="9525" cap="sq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30" name="Shape 130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trike="noStrike" u="none" b="0" cap="none" baseline="0" sz="26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0" type="dt"/>
          </p:nvPr>
        </p:nvSpPr>
        <p:spPr>
          <a:xfrm>
            <a:off y="6191250" x="6172200"/>
            <a:ext cy="476249" cx="247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33" name="Shape 133"/>
          <p:cNvSpPr txBox="1"/>
          <p:nvPr>
            <p:ph idx="11" type="ftr"/>
          </p:nvPr>
        </p:nvSpPr>
        <p:spPr>
          <a:xfrm>
            <a:off y="6172200" x="914400"/>
            <a:ext cy="457200" cx="396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y="6210300" x="146050"/>
            <a:ext cy="457200" cx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7" r:id="rId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40" name="Shape 140"/>
          <p:cNvSpPr/>
          <p:nvPr/>
        </p:nvSpPr>
        <p:spPr>
          <a:xfrm>
            <a:off y="69850" x="63500"/>
            <a:ext cy="6692899" cx="9013825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w="9525" cap="sq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41" name="Shape 141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trike="noStrike" u="none" b="0" cap="none" baseline="0" sz="26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0" type="dt"/>
          </p:nvPr>
        </p:nvSpPr>
        <p:spPr>
          <a:xfrm>
            <a:off y="6191250" x="6172200"/>
            <a:ext cy="476249" cx="247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44" name="Shape 144"/>
          <p:cNvSpPr txBox="1"/>
          <p:nvPr>
            <p:ph idx="11" type="ftr"/>
          </p:nvPr>
        </p:nvSpPr>
        <p:spPr>
          <a:xfrm>
            <a:off y="6172200" x="914400"/>
            <a:ext cy="457200" cx="396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2" type="sldNum"/>
          </p:nvPr>
        </p:nvSpPr>
        <p:spPr>
          <a:xfrm>
            <a:off y="6210300" x="146050"/>
            <a:ext cy="457200" cx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8" r:id="rId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/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4" name="Shape 14"/>
          <p:cNvSpPr/>
          <p:nvPr/>
        </p:nvSpPr>
        <p:spPr>
          <a:xfrm>
            <a:off y="69850" x="65086"/>
            <a:ext cy="6691311" cx="9013825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w="9525" cap="sq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5" name="Shape 15"/>
          <p:cNvSpPr txBox="1"/>
          <p:nvPr/>
        </p:nvSpPr>
        <p:spPr>
          <a:xfrm>
            <a:off y="1449387" x="63500"/>
            <a:ext cy="1527175" cx="9020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6" name="Shape 16"/>
          <p:cNvSpPr txBox="1"/>
          <p:nvPr/>
        </p:nvSpPr>
        <p:spPr>
          <a:xfrm>
            <a:off y="1397000" x="63500"/>
            <a:ext cy="120649" cx="9020175"/>
          </a:xfrm>
          <a:prstGeom prst="rect">
            <a:avLst/>
          </a:prstGeom>
          <a:solidFill>
            <a:srgbClr val="BCCEBD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7" name="Shape 17"/>
          <p:cNvSpPr txBox="1"/>
          <p:nvPr/>
        </p:nvSpPr>
        <p:spPr>
          <a:xfrm>
            <a:off y="2976561" x="63500"/>
            <a:ext cy="111125" cx="9020175"/>
          </a:xfrm>
          <a:prstGeom prst="rect">
            <a:avLst/>
          </a:prstGeom>
          <a:solidFill>
            <a:srgbClr val="CEC597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8" name="Shape 18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trike="noStrike" u="none" b="0" cap="none" baseline="0" sz="26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y="6191250" x="6172200"/>
            <a:ext cy="476249" cx="247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y="6172200" x="914400"/>
            <a:ext cy="457200" cx="396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y="6210300" x="146050"/>
            <a:ext cy="457200" cx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2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8" name="Shape 28"/>
          <p:cNvSpPr/>
          <p:nvPr/>
        </p:nvSpPr>
        <p:spPr>
          <a:xfrm>
            <a:off y="69850" x="63500"/>
            <a:ext cy="6692899" cx="9013825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w="9525" cap="sq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9" name="Shape 29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trike="noStrike" u="none" b="0" cap="none" baseline="0" sz="26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0" type="dt"/>
          </p:nvPr>
        </p:nvSpPr>
        <p:spPr>
          <a:xfrm>
            <a:off y="6191250" x="6172200"/>
            <a:ext cy="476249" cx="247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1" type="ftr"/>
          </p:nvPr>
        </p:nvSpPr>
        <p:spPr>
          <a:xfrm>
            <a:off y="6172200" x="914400"/>
            <a:ext cy="457200" cx="396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y="6210300" x="146050"/>
            <a:ext cy="457200" cx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9" r:id="rId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/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grpSp>
        <p:nvGrpSpPr>
          <p:cNvPr id="39" name="Shape 39"/>
          <p:cNvGrpSpPr/>
          <p:nvPr/>
        </p:nvGrpSpPr>
        <p:grpSpPr>
          <a:xfrm>
            <a:off y="60325" x="60325"/>
            <a:ext cy="6711949" cx="9028112"/>
            <a:chOff y="60325" x="60325"/>
            <a:chExt cy="6711949" cx="9028112"/>
          </a:xfrm>
        </p:grpSpPr>
        <p:sp>
          <p:nvSpPr>
            <p:cNvPr id="40" name="Shape 40"/>
            <p:cNvSpPr/>
            <p:nvPr/>
          </p:nvSpPr>
          <p:spPr>
            <a:xfrm>
              <a:off y="60325" x="60325"/>
              <a:ext cy="6711949" cx="9028112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</p:sp>
        <p:sp>
          <p:nvSpPr>
            <p:cNvPr id="41" name="Shape 41"/>
            <p:cNvSpPr txBox="1"/>
            <p:nvPr/>
          </p:nvSpPr>
          <p:spPr>
            <a:xfrm>
              <a:off y="166686" x="161925"/>
              <a:ext cy="6499224" cx="8820149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sp>
        <p:nvSpPr>
          <p:cNvPr id="42" name="Shape 42"/>
          <p:cNvSpPr txBox="1"/>
          <p:nvPr/>
        </p:nvSpPr>
        <p:spPr>
          <a:xfrm rot="10800000" flipH="1">
            <a:off y="2376486" x="69850"/>
            <a:ext cy="92074" cx="9013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43" name="Shape 43"/>
          <p:cNvSpPr txBox="1"/>
          <p:nvPr/>
        </p:nvSpPr>
        <p:spPr>
          <a:xfrm>
            <a:off y="2341561" x="69850"/>
            <a:ext cy="46036" cx="9013825"/>
          </a:xfrm>
          <a:prstGeom prst="rect">
            <a:avLst/>
          </a:prstGeom>
          <a:solidFill>
            <a:srgbClr val="BCCEBD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44" name="Shape 44"/>
          <p:cNvSpPr txBox="1"/>
          <p:nvPr/>
        </p:nvSpPr>
        <p:spPr>
          <a:xfrm>
            <a:off y="2468561" x="68261"/>
            <a:ext cy="46036" cx="9015412"/>
          </a:xfrm>
          <a:prstGeom prst="rect">
            <a:avLst/>
          </a:prstGeom>
          <a:solidFill>
            <a:srgbClr val="CEC597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45" name="Shape 45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trike="noStrike" u="none" b="0" cap="none" baseline="0" sz="26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y="6191250" x="6172200"/>
            <a:ext cy="476249" cx="247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y="6172200" x="800100"/>
            <a:ext cy="457200" cx="4000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y="6208712" x="146050"/>
            <a:ext cy="457200" cx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0" r:id="rId3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55" name="Shape 55"/>
          <p:cNvSpPr/>
          <p:nvPr/>
        </p:nvSpPr>
        <p:spPr>
          <a:xfrm>
            <a:off y="69850" x="63500"/>
            <a:ext cy="6692899" cx="9013825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w="9525" cap="sq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56" name="Shape 56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trike="noStrike" u="none" b="0" cap="none" baseline="0" sz="26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y="6191250" x="6172200"/>
            <a:ext cy="476249" cx="247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y="6172200" x="914400"/>
            <a:ext cy="457200" cx="396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y="6210300" x="146050"/>
            <a:ext cy="457200" cx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1" r:id="rId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67" name="Shape 67"/>
          <p:cNvSpPr/>
          <p:nvPr/>
        </p:nvSpPr>
        <p:spPr>
          <a:xfrm>
            <a:off y="69850" x="63500"/>
            <a:ext cy="6692899" cx="9013825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w="9525" cap="sq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68" name="Shape 68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trike="noStrike" u="none" b="0" cap="none" baseline="0" sz="26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y="6191250" x="6172200"/>
            <a:ext cy="476249" cx="247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y="6172200" x="914400"/>
            <a:ext cy="457200" cx="396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y="6210300" x="146050"/>
            <a:ext cy="457200" cx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2" r:id="rId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81" name="Shape 81"/>
          <p:cNvSpPr/>
          <p:nvPr/>
        </p:nvSpPr>
        <p:spPr>
          <a:xfrm>
            <a:off y="69850" x="63500"/>
            <a:ext cy="6692899" cx="9013825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w="9525" cap="sq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82" name="Shape 82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trike="noStrike" u="none" b="0" cap="none" baseline="0" sz="26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0" type="dt"/>
          </p:nvPr>
        </p:nvSpPr>
        <p:spPr>
          <a:xfrm>
            <a:off y="6191250" x="6172200"/>
            <a:ext cy="476249" cx="247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11" type="ftr"/>
          </p:nvPr>
        </p:nvSpPr>
        <p:spPr>
          <a:xfrm>
            <a:off y="6172200" x="914400"/>
            <a:ext cy="457200" cx="396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y="6210300" x="146050"/>
            <a:ext cy="457200" cx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3" r:id="rId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Shape 90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91" name="Shape 91"/>
          <p:cNvSpPr/>
          <p:nvPr/>
        </p:nvSpPr>
        <p:spPr>
          <a:xfrm>
            <a:off y="69850" x="63500"/>
            <a:ext cy="6692899" cx="9013825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w="9525" cap="sq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92" name="Shape 92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trike="noStrike" u="none" b="0" cap="none" baseline="0" sz="26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0" type="dt"/>
          </p:nvPr>
        </p:nvSpPr>
        <p:spPr>
          <a:xfrm>
            <a:off y="6191250" x="6172200"/>
            <a:ext cy="476249" cx="247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95" name="Shape 95"/>
          <p:cNvSpPr txBox="1"/>
          <p:nvPr>
            <p:ph idx="11" type="ftr"/>
          </p:nvPr>
        </p:nvSpPr>
        <p:spPr>
          <a:xfrm>
            <a:off y="6172200" x="914400"/>
            <a:ext cy="457200" cx="396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y="6210300" x="146050"/>
            <a:ext cy="457200" cx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4" r:id="rId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00" name="Shape 100"/>
          <p:cNvSpPr/>
          <p:nvPr/>
        </p:nvSpPr>
        <p:spPr>
          <a:xfrm>
            <a:off y="69850" x="63500"/>
            <a:ext cy="6692899" cx="9013825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w="9525" cap="sq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01" name="Shape 101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02" name="Shape 102"/>
          <p:cNvSpPr/>
          <p:nvPr/>
        </p:nvSpPr>
        <p:spPr>
          <a:xfrm>
            <a:off y="69850" x="63500"/>
            <a:ext cy="6692899" cx="9013825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w="9525" cap="sq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03" name="Shape 103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trike="noStrike" u="none" b="0" cap="none" baseline="0" sz="26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0" type="dt"/>
          </p:nvPr>
        </p:nvSpPr>
        <p:spPr>
          <a:xfrm>
            <a:off y="6191250" x="6172200"/>
            <a:ext cy="476249" cx="247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06" name="Shape 106"/>
          <p:cNvSpPr txBox="1"/>
          <p:nvPr>
            <p:ph idx="11" type="ftr"/>
          </p:nvPr>
        </p:nvSpPr>
        <p:spPr>
          <a:xfrm>
            <a:off y="6172200" x="914400"/>
            <a:ext cy="457200" cx="396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2" type="sldNum"/>
          </p:nvPr>
        </p:nvSpPr>
        <p:spPr>
          <a:xfrm>
            <a:off y="6210300" x="146050"/>
            <a:ext cy="457200" cx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5" r:id="rId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4"/><Relationship Target="../media/image15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png" Type="http://schemas.openxmlformats.org/officeDocument/2006/relationships/image" Id="rId4"/><Relationship Target="../media/image03.png" Type="http://schemas.openxmlformats.org/officeDocument/2006/relationships/image" Id="rId3"/><Relationship Target="../media/image04.png" Type="http://schemas.openxmlformats.org/officeDocument/2006/relationships/image" Id="rId6"/><Relationship Target="../media/image00.png" Type="http://schemas.openxmlformats.org/officeDocument/2006/relationships/image" Id="rId5"/><Relationship Target="../media/image12.png" Type="http://schemas.openxmlformats.org/officeDocument/2006/relationships/image" Id="rId8"/><Relationship Target="../media/image01.png" Type="http://schemas.openxmlformats.org/officeDocument/2006/relationships/image" Id="rId7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7.png" Type="http://schemas.openxmlformats.org/officeDocument/2006/relationships/image" Id="rId4"/><Relationship Target="../media/image07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4"/><Relationship Target="../media/image05.png" Type="http://schemas.openxmlformats.org/officeDocument/2006/relationships/image" Id="rId3"/><Relationship Target="../media/image09.png" Type="http://schemas.openxmlformats.org/officeDocument/2006/relationships/image" Id="rId5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jpg" Type="http://schemas.openxmlformats.org/officeDocument/2006/relationships/image" Id="rId4"/><Relationship Target="../media/image10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0" name="Shape 150"/>
          <p:cNvSpPr txBox="1"/>
          <p:nvPr>
            <p:ph idx="1" type="subTitle"/>
          </p:nvPr>
        </p:nvSpPr>
        <p:spPr>
          <a:xfrm>
            <a:off y="3200400" x="1295400"/>
            <a:ext cy="1600199" cx="6400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51" name="Shape 151"/>
          <p:cNvSpPr txBox="1"/>
          <p:nvPr>
            <p:ph type="ctrTitle"/>
          </p:nvPr>
        </p:nvSpPr>
        <p:spPr>
          <a:xfrm>
            <a:off y="1506537" x="0"/>
            <a:ext cy="1470024" cx="9144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Поняття програми та програмного забезпечення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Комп'ютерна програма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y="1447800" x="914400"/>
            <a:ext cy="4572000" cx="805021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Заздалегідь розроблений набір команд для здійснення інформаційних процесів у комп'ютері.</a:t>
            </a:r>
          </a:p>
        </p:txBody>
      </p:sp>
      <p:sp>
        <p:nvSpPr>
          <p:cNvPr id="158" name="Shape 158"/>
          <p:cNvSpPr/>
          <p:nvPr/>
        </p:nvSpPr>
        <p:spPr>
          <a:xfrm>
            <a:off y="2349500" x="107950"/>
            <a:ext cy="4364036" cx="663416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59" name="Shape 159"/>
          <p:cNvSpPr/>
          <p:nvPr/>
        </p:nvSpPr>
        <p:spPr>
          <a:xfrm>
            <a:off y="2708275" x="6011862"/>
            <a:ext cy="3673475" cx="309721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/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66" name="Shape 166"/>
          <p:cNvSpPr txBox="1"/>
          <p:nvPr/>
        </p:nvSpPr>
        <p:spPr>
          <a:xfrm>
            <a:off y="-144461" x="155575"/>
            <a:ext cy="304799" cx="304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67" name="Shape 167"/>
          <p:cNvSpPr txBox="1"/>
          <p:nvPr/>
        </p:nvSpPr>
        <p:spPr>
          <a:xfrm>
            <a:off y="-144461" x="155575"/>
            <a:ext cy="304799" cx="304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68" name="Shape 168"/>
          <p:cNvSpPr txBox="1"/>
          <p:nvPr/>
        </p:nvSpPr>
        <p:spPr>
          <a:xfrm>
            <a:off y="-144461" x="155575"/>
            <a:ext cy="304799" cx="304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69" name="Shape 169"/>
          <p:cNvSpPr/>
          <p:nvPr/>
        </p:nvSpPr>
        <p:spPr>
          <a:xfrm>
            <a:off y="1052512" x="684212"/>
            <a:ext cy="2438400" cx="2438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70" name="Shape 170"/>
          <p:cNvSpPr/>
          <p:nvPr/>
        </p:nvSpPr>
        <p:spPr>
          <a:xfrm>
            <a:off y="908050" x="3348037"/>
            <a:ext cy="2524125" cx="24860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71" name="Shape 171"/>
          <p:cNvSpPr/>
          <p:nvPr/>
        </p:nvSpPr>
        <p:spPr>
          <a:xfrm>
            <a:off y="981075" x="6084887"/>
            <a:ext cy="2438400" cx="24384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72" name="Shape 172"/>
          <p:cNvSpPr/>
          <p:nvPr/>
        </p:nvSpPr>
        <p:spPr>
          <a:xfrm>
            <a:off y="3429000" x="395287"/>
            <a:ext cy="2857500" cx="28575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73" name="Shape 173"/>
          <p:cNvSpPr/>
          <p:nvPr/>
        </p:nvSpPr>
        <p:spPr>
          <a:xfrm>
            <a:off y="3860800" x="3419475"/>
            <a:ext cy="2438400" cx="24384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174" name="Shape 174"/>
          <p:cNvSpPr/>
          <p:nvPr/>
        </p:nvSpPr>
        <p:spPr>
          <a:xfrm>
            <a:off y="3644900" x="6084887"/>
            <a:ext cy="2716211" cx="2716211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Вікно програми</a:t>
            </a:r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81" name="Shape 181"/>
          <p:cNvSpPr/>
          <p:nvPr/>
        </p:nvSpPr>
        <p:spPr>
          <a:xfrm>
            <a:off y="1341437" x="323850"/>
            <a:ext cy="4067175" cx="69818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82" name="Shape 182"/>
          <p:cNvSpPr/>
          <p:nvPr/>
        </p:nvSpPr>
        <p:spPr>
          <a:xfrm>
            <a:off y="2565400" x="4427537"/>
            <a:ext cy="3952875" cx="38290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/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Обведи позначку програми, яку мають використати учні</a:t>
            </a:r>
          </a:p>
        </p:txBody>
      </p:sp>
      <p:sp>
        <p:nvSpPr>
          <p:cNvPr id="189" name="Shape 189"/>
          <p:cNvSpPr/>
          <p:nvPr/>
        </p:nvSpPr>
        <p:spPr>
          <a:xfrm>
            <a:off y="4437062" x="1258887"/>
            <a:ext cy="2143125" cx="12287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90" name="Shape 190"/>
          <p:cNvSpPr/>
          <p:nvPr/>
        </p:nvSpPr>
        <p:spPr>
          <a:xfrm>
            <a:off y="2276475" x="1331912"/>
            <a:ext cy="2085975" cx="11239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91" name="Shape 191"/>
          <p:cNvSpPr/>
          <p:nvPr/>
        </p:nvSpPr>
        <p:spPr>
          <a:xfrm>
            <a:off y="2852736" x="5386387"/>
            <a:ext cy="3225800" cx="375761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92" name="Shape 192"/>
          <p:cNvSpPr/>
          <p:nvPr/>
        </p:nvSpPr>
        <p:spPr>
          <a:xfrm>
            <a:off y="2349500" x="2484436"/>
            <a:ext cy="1439862" cx="3024187"/>
          </a:xfrm>
          <a:prstGeom prst="cloudCallout">
            <a:avLst>
              <a:gd fmla="val -1966" name="adj1"/>
              <a:gd fmla="val 5675" name="adj2"/>
            </a:avLst>
          </a:prstGeom>
          <a:solidFill>
            <a:schemeClr val="lt1"/>
          </a:solidFill>
          <a:ln w="12700" cap="rnd">
            <a:solidFill>
              <a:schemeClr val="accent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buClr>
                <a:srgbClr val="000000"/>
              </a:buClr>
              <a:buSzPct val="25000"/>
              <a:buFont typeface="Cambria"/>
              <a:buNone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Я хочу написати листа своєму дідусю.</a:t>
            </a:r>
          </a:p>
        </p:txBody>
      </p:sp>
      <p:sp>
        <p:nvSpPr>
          <p:cNvPr id="193" name="Shape 193"/>
          <p:cNvSpPr/>
          <p:nvPr/>
        </p:nvSpPr>
        <p:spPr>
          <a:xfrm>
            <a:off y="4076700" x="2627311"/>
            <a:ext cy="1512886" cx="2881312"/>
          </a:xfrm>
          <a:prstGeom prst="cloudCallout">
            <a:avLst>
              <a:gd fmla="val -1095" name="adj1"/>
              <a:gd fmla="val 16802" name="adj2"/>
            </a:avLst>
          </a:prstGeom>
          <a:solidFill>
            <a:schemeClr val="lt1"/>
          </a:solidFill>
          <a:ln w="12700" cap="rnd">
            <a:solidFill>
              <a:schemeClr val="accent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buClr>
                <a:srgbClr val="000000"/>
              </a:buClr>
              <a:buSzPct val="25000"/>
              <a:buFont typeface="Cambria"/>
              <a:buNone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Я хочу намалювати малюнок на конкурс.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Запитання</a:t>
            </a: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Що таке комп'ютерна програма?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Чи можлива робота комп'ютера без програм? Чому?</a:t>
            </a:r>
          </a:p>
        </p:txBody>
      </p:sp>
      <p:sp>
        <p:nvSpPr>
          <p:cNvPr id="200" name="Shape 200"/>
          <p:cNvSpPr/>
          <p:nvPr/>
        </p:nvSpPr>
        <p:spPr>
          <a:xfrm>
            <a:off y="2781300" x="2987675"/>
            <a:ext cy="3268662" cx="40862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Практична робота №1</a:t>
            </a:r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Клавіатурний тренажер</a:t>
            </a:r>
          </a:p>
        </p:txBody>
      </p:sp>
      <p:sp>
        <p:nvSpPr>
          <p:cNvPr id="207" name="Shape 207"/>
          <p:cNvSpPr/>
          <p:nvPr/>
        </p:nvSpPr>
        <p:spPr>
          <a:xfrm>
            <a:off y="0" x="7451725"/>
            <a:ext cy="1692275" cx="16922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08" name="Shape 208"/>
          <p:cNvSpPr/>
          <p:nvPr/>
        </p:nvSpPr>
        <p:spPr>
          <a:xfrm>
            <a:off y="2565400" x="1619250"/>
            <a:ext cy="2692399" cx="619283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6_Справедливість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72A376"/>
      </a:accent4>
      <a:accent5>
        <a:srgbClr val="B0CCB0"/>
      </a:accent5>
      <a:accent6>
        <a:srgbClr val="FFFFFF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Custom Theme">
  <a:themeElements>
    <a:clrScheme name="Справедливість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72A376"/>
      </a:accent4>
      <a:accent5>
        <a:srgbClr val="B0CCB0"/>
      </a:accent5>
      <a:accent6>
        <a:srgbClr val="FFFFFF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Custom Theme">
  <a:themeElements>
    <a:clrScheme name="2_Справедливість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72A376"/>
      </a:accent4>
      <a:accent5>
        <a:srgbClr val="B0CCB0"/>
      </a:accent5>
      <a:accent6>
        <a:srgbClr val="FFFFFF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Custom Theme">
  <a:themeElements>
    <a:clrScheme name="3_Справедливість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72A376"/>
      </a:accent4>
      <a:accent5>
        <a:srgbClr val="B0CCB0"/>
      </a:accent5>
      <a:accent6>
        <a:srgbClr val="FFFFFF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Custom Theme">
  <a:themeElements>
    <a:clrScheme name="1_Справедливість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72A376"/>
      </a:accent4>
      <a:accent5>
        <a:srgbClr val="B0CCB0"/>
      </a:accent5>
      <a:accent6>
        <a:srgbClr val="FFFFFF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11_Справедливість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72A376"/>
      </a:accent4>
      <a:accent5>
        <a:srgbClr val="B0CCB0"/>
      </a:accent5>
      <a:accent6>
        <a:srgbClr val="FFFFFF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8_Справедливість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72A376"/>
      </a:accent4>
      <a:accent5>
        <a:srgbClr val="B0CCB0"/>
      </a:accent5>
      <a:accent6>
        <a:srgbClr val="FFFFFF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4_Справедливість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72A376"/>
      </a:accent4>
      <a:accent5>
        <a:srgbClr val="B0CCB0"/>
      </a:accent5>
      <a:accent6>
        <a:srgbClr val="FFFFFF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ustom Theme">
  <a:themeElements>
    <a:clrScheme name="9_Справедливість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72A376"/>
      </a:accent4>
      <a:accent5>
        <a:srgbClr val="B0CCB0"/>
      </a:accent5>
      <a:accent6>
        <a:srgbClr val="FFFFFF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Custom Theme">
  <a:themeElements>
    <a:clrScheme name="7_Справедливість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72A376"/>
      </a:accent4>
      <a:accent5>
        <a:srgbClr val="B0CCB0"/>
      </a:accent5>
      <a:accent6>
        <a:srgbClr val="FFFFFF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Custom Theme">
  <a:themeElements>
    <a:clrScheme name="10_Справедливість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72A376"/>
      </a:accent4>
      <a:accent5>
        <a:srgbClr val="B0CCB0"/>
      </a:accent5>
      <a:accent6>
        <a:srgbClr val="FFFFFF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Custom Theme">
  <a:themeElements>
    <a:clrScheme name="5_Справедливість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72A376"/>
      </a:accent4>
      <a:accent5>
        <a:srgbClr val="B0CCB0"/>
      </a:accent5>
      <a:accent6>
        <a:srgbClr val="FFFFFF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