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11.xml" ContentType="application/vnd.openxmlformats-officedocument.theme+xml"/>
  <Override PartName="/ppt/theme/theme3.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1.xml" ContentType="application/vnd.openxmlformats-officedocument.theme+xml"/>
  <Override PartName="/ppt/theme/theme1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slideMasters/slideMaster9.xml" ContentType="application/vnd.openxmlformats-officedocument.presentationml.slideMaster+xml"/>
  <Override PartName="/ppt/slideMasters/slideMaster4.xml" ContentType="application/vnd.openxmlformats-officedocument.presentationml.slideMaster+xml"/>
  <Override PartName="/ppt/slideMasters/slideMaster12.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Masters/slideMaster11.xml" ContentType="application/vnd.openxmlformats-officedocument.presentationml.slideMaster+xml"/>
  <Override PartName="/ppt/slideMasters/slideMaster7.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0" r:id="rId4"/>
    <p:sldMasterId id="2147483661" r:id="rId5"/>
    <p:sldMasterId id="2147483662" r:id="rId6"/>
    <p:sldMasterId id="2147483663" r:id="rId7"/>
    <p:sldMasterId id="2147483664" r:id="rId8"/>
    <p:sldMasterId id="2147483665" r:id="rId9"/>
    <p:sldMasterId id="2147483666" r:id="rId10"/>
    <p:sldMasterId id="2147483667" r:id="rId11"/>
    <p:sldMasterId id="2147483668" r:id="rId12"/>
    <p:sldMasterId id="2147483669" r:id="rId13"/>
    <p:sldMasterId id="2147483670" r:id="rId14"/>
    <p:sldMasterId id="2147483671"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xml" Type="http://schemas.openxmlformats.org/officeDocument/2006/relationships/slide" Id="rId19"/><Relationship Target="slides/slide2.xml" Type="http://schemas.openxmlformats.org/officeDocument/2006/relationships/slide" Id="rId18"/><Relationship Target="slides/slide1.xml" Type="http://schemas.openxmlformats.org/officeDocument/2006/relationships/slide" Id="rId17"/><Relationship Target="notesMasters/notesMaster1.xml" Type="http://schemas.openxmlformats.org/officeDocument/2006/relationships/notesMaster" Id="rId16"/><Relationship Target="slideMasters/slideMaster12.xml" Type="http://schemas.openxmlformats.org/officeDocument/2006/relationships/slideMaster" Id="rId15"/><Relationship Target="slideMasters/slideMaster11.xml" Type="http://schemas.openxmlformats.org/officeDocument/2006/relationships/slideMaster" Id="rId14"/><Relationship Target="slideMasters/slideMaster9.xml" Type="http://schemas.openxmlformats.org/officeDocument/2006/relationships/slideMaster" Id="rId12"/><Relationship Target="slideMasters/slideMaster10.xml" Type="http://schemas.openxmlformats.org/officeDocument/2006/relationships/slideMaster" Id="rId13"/><Relationship Target="slideMasters/slideMaster7.xml" Type="http://schemas.openxmlformats.org/officeDocument/2006/relationships/slideMaster" Id="rId10"/><Relationship Target="slideMasters/slideMaster8.xml" Type="http://schemas.openxmlformats.org/officeDocument/2006/relationships/slideMaster" Id="rId11"/><Relationship Target="slides/slide10.xml" Type="http://schemas.openxmlformats.org/officeDocument/2006/relationships/slide" Id="rId26"/><Relationship Target="slides/slide9.xml" Type="http://schemas.openxmlformats.org/officeDocument/2006/relationships/slide" Id="rId25"/><Relationship Target="slides/slide12.xml" Type="http://schemas.openxmlformats.org/officeDocument/2006/relationships/slide" Id="rId28"/><Relationship Target="slides/slide11.xml" Type="http://schemas.openxmlformats.org/officeDocument/2006/relationships/slide" Id="rId27"/><Relationship Target="presProps.xml" Type="http://schemas.openxmlformats.org/officeDocument/2006/relationships/presProps" Id="rId2"/><Relationship Target="slides/slide5.xml" Type="http://schemas.openxmlformats.org/officeDocument/2006/relationships/slide" Id="rId21"/><Relationship Target="theme/theme12.xml" Type="http://schemas.openxmlformats.org/officeDocument/2006/relationships/theme" Id="rId1"/><Relationship Target="slides/slide6.xml" Type="http://schemas.openxmlformats.org/officeDocument/2006/relationships/slide" Id="rId22"/><Relationship Target="slideMasters/slideMaster1.xml" Type="http://schemas.openxmlformats.org/officeDocument/2006/relationships/slideMaster" Id="rId4"/><Relationship Target="slides/slide7.xml" Type="http://schemas.openxmlformats.org/officeDocument/2006/relationships/slide" Id="rId23"/><Relationship Target="tableStyles.xml" Type="http://schemas.openxmlformats.org/officeDocument/2006/relationships/tableStyles" Id="rId3"/><Relationship Target="slides/slide8.xml" Type="http://schemas.openxmlformats.org/officeDocument/2006/relationships/slide" Id="rId24"/><Relationship Target="slides/slide4.xml" Type="http://schemas.openxmlformats.org/officeDocument/2006/relationships/slide" Id="rId20"/><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7.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0" name="Shape 16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80" name="Shape 28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5" name="Shape 285"/>
        <p:cNvGrpSpPr/>
        <p:nvPr/>
      </p:nvGrpSpPr>
      <p:grpSpPr>
        <a:xfrm>
          <a:off y="0" x="0"/>
          <a:ext cy="0" cx="0"/>
          <a:chOff y="0" x="0"/>
          <a:chExt cy="0" cx="0"/>
        </a:xfrm>
      </p:grpSpPr>
      <p:sp>
        <p:nvSpPr>
          <p:cNvPr id="286" name="Shape 28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87" name="Shape 28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7" name="Shape 297"/>
        <p:cNvGrpSpPr/>
        <p:nvPr/>
      </p:nvGrpSpPr>
      <p:grpSpPr>
        <a:xfrm>
          <a:off y="0" x="0"/>
          <a:ext cy="0" cx="0"/>
          <a:chOff y="0" x="0"/>
          <a:chExt cy="0" cx="0"/>
        </a:xfrm>
      </p:grpSpPr>
      <p:sp>
        <p:nvSpPr>
          <p:cNvPr id="298" name="Shape 29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99" name="Shape 29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77" name="Shape 17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11" name="Shape 21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23" name="Shape 22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0" name="Shape 230"/>
        <p:cNvGrpSpPr/>
        <p:nvPr/>
      </p:nvGrpSpPr>
      <p:grpSpPr>
        <a:xfrm>
          <a:off y="0" x="0"/>
          <a:ext cy="0" cx="0"/>
          <a:chOff y="0" x="0"/>
          <a:chExt cy="0" cx="0"/>
        </a:xfrm>
      </p:grpSpPr>
      <p:sp>
        <p:nvSpPr>
          <p:cNvPr id="231" name="Shape 23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32" name="Shape 23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39" name="Shape 23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47" name="Shape 24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53" name="Shape 25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73" name="Shape 27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0.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23" name="Shape 23"/>
        <p:cNvGrpSpPr/>
        <p:nvPr/>
      </p:nvGrpSpPr>
      <p:grpSpPr>
        <a:xfrm>
          <a:off y="0" x="0"/>
          <a:ext cy="0" cx="0"/>
          <a:chOff y="0" x="0"/>
          <a:chExt cy="0" cx="0"/>
        </a:xfrm>
      </p:grpSpPr>
      <p:sp>
        <p:nvSpPr>
          <p:cNvPr id="24" name="Shape 24"/>
          <p:cNvSpPr txBox="1"/>
          <p:nvPr>
            <p:ph idx="1" type="subTitle"/>
          </p:nvPr>
        </p:nvSpPr>
        <p:spPr>
          <a:xfrm>
            <a:off y="3200400" x="1295400"/>
            <a:ext cy="1600199" cx="6400799"/>
          </a:xfrm>
          <a:prstGeom prst="rect">
            <a:avLst/>
          </a:prstGeom>
          <a:noFill/>
          <a:ln>
            <a:noFill/>
          </a:ln>
        </p:spPr>
        <p:txBody>
          <a:bodyPr bIns="91425" rIns="91425" lIns="91425" tIns="91425" anchor="t" anchorCtr="0"/>
          <a:lstStyle>
            <a:lvl1pPr algn="ctr" rtl="0" marR="0" indent="0" marL="0">
              <a:spcBef>
                <a:spcPts val="575"/>
              </a:spcBef>
              <a:spcAft>
                <a:spcPts val="0"/>
              </a:spcAft>
              <a:buClr>
                <a:schemeClr val="accent1"/>
              </a:buClr>
              <a:buFont typeface="Libre Baskerville"/>
              <a:buNone/>
              <a:defRPr strike="noStrike" u="none" b="0" cap="none" baseline="0" sz="2600" i="0">
                <a:solidFill>
                  <a:schemeClr val="dk2"/>
                </a:solidFill>
                <a:latin typeface="Libre Baskerville"/>
                <a:ea typeface="Libre Baskerville"/>
                <a:cs typeface="Libre Baskerville"/>
                <a:sym typeface="Libre Baskerville"/>
              </a:defRPr>
            </a:lvl1pPr>
            <a:lvl2pPr algn="ctr" rtl="0" marR="0" indent="0" marL="457200">
              <a:spcBef>
                <a:spcPts val="375"/>
              </a:spcBef>
              <a:spcAft>
                <a:spcPts val="0"/>
              </a:spcAft>
              <a:buClr>
                <a:schemeClr val="accent2"/>
              </a:buClr>
              <a:buFont typeface="Libre Baskerville"/>
              <a:buNone/>
              <a:defRPr strike="noStrike" u="none" b="0" cap="none" baseline="0" sz="2400" i="0">
                <a:solidFill>
                  <a:schemeClr val="dk1"/>
                </a:solidFill>
                <a:latin typeface="Libre Baskerville"/>
                <a:ea typeface="Libre Baskerville"/>
                <a:cs typeface="Libre Baskerville"/>
                <a:sym typeface="Libre Baskerville"/>
              </a:defRPr>
            </a:lvl2pPr>
            <a:lvl3pPr algn="ctr" rtl="0" marR="0" indent="0" marL="914400">
              <a:spcBef>
                <a:spcPts val="375"/>
              </a:spcBef>
              <a:spcAft>
                <a:spcPts val="0"/>
              </a:spcAft>
              <a:buClr>
                <a:srgbClr val="B3B3C4"/>
              </a:buClr>
              <a:buFont typeface="Libre Baskerville"/>
              <a:buNone/>
              <a:defRPr strike="noStrike" u="none" b="0" cap="none" baseline="0" sz="2000" i="0">
                <a:solidFill>
                  <a:schemeClr val="dk1"/>
                </a:solidFill>
                <a:latin typeface="Libre Baskerville"/>
                <a:ea typeface="Libre Baskerville"/>
                <a:cs typeface="Libre Baskerville"/>
                <a:sym typeface="Libre Baskerville"/>
              </a:defRPr>
            </a:lvl3pPr>
            <a:lvl4pPr algn="ctr" rtl="0" marR="0" indent="0" marL="1371600">
              <a:spcBef>
                <a:spcPts val="375"/>
              </a:spcBef>
              <a:spcAft>
                <a:spcPts val="0"/>
              </a:spcAft>
              <a:buClr>
                <a:srgbClr val="A04DA3"/>
              </a:buClr>
              <a:buFont typeface="Libre Baskerville"/>
              <a:buNone/>
              <a:defRPr strike="noStrike" u="none" b="0" cap="none" baseline="0" sz="2000" i="0">
                <a:solidFill>
                  <a:schemeClr val="dk1"/>
                </a:solidFill>
                <a:latin typeface="Libre Baskerville"/>
                <a:ea typeface="Libre Baskerville"/>
                <a:cs typeface="Libre Baskerville"/>
                <a:sym typeface="Libre Baskerville"/>
              </a:defRPr>
            </a:lvl4pPr>
            <a:lvl5pPr algn="ctr" rtl="0" marR="0" indent="0" marL="1828800">
              <a:spcBef>
                <a:spcPts val="375"/>
              </a:spcBef>
              <a:spcAft>
                <a:spcPts val="0"/>
              </a:spcAft>
              <a:buClr>
                <a:srgbClr val="A04DA3"/>
              </a:buClr>
              <a:buFont typeface="Libre Baskerville"/>
              <a:buNone/>
              <a:defRPr strike="noStrike" u="none" b="0" cap="none" baseline="0" sz="2000" i="0">
                <a:solidFill>
                  <a:schemeClr val="dk1"/>
                </a:solidFill>
                <a:latin typeface="Libre Baskerville"/>
                <a:ea typeface="Libre Baskerville"/>
                <a:cs typeface="Libre Baskerville"/>
                <a:sym typeface="Libre Baskerville"/>
              </a:defRPr>
            </a:lvl5pPr>
            <a:lvl6pPr algn="ctr" rtl="0" marR="0" indent="0" marL="2286000">
              <a:spcBef>
                <a:spcPts val="370"/>
              </a:spcBef>
              <a:buClr>
                <a:schemeClr val="accent3"/>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6pPr>
            <a:lvl7pPr algn="ctr" rtl="0" marR="0" indent="0" marL="2743200">
              <a:spcBef>
                <a:spcPts val="370"/>
              </a:spcBef>
              <a:buClr>
                <a:schemeClr val="accent2"/>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7pPr>
            <a:lvl8pPr algn="ctr" rtl="0" marR="0" indent="0" marL="3200400">
              <a:spcBef>
                <a:spcPts val="370"/>
              </a:spcBef>
              <a:buClr>
                <a:srgbClr val="CFDFD0"/>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8pPr>
            <a:lvl9pPr algn="ctr" rtl="0" marR="0" indent="0" marL="3657600">
              <a:spcBef>
                <a:spcPts val="370"/>
              </a:spcBef>
              <a:buClr>
                <a:srgbClr val="E4EDE4"/>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25" name="Shape 25"/>
          <p:cNvSpPr txBox="1"/>
          <p:nvPr>
            <p:ph type="ctrTitle"/>
          </p:nvPr>
        </p:nvSpPr>
        <p:spPr>
          <a:xfrm>
            <a:off y="1505929" x="457200"/>
            <a:ext cy="1470024" cx="8229600"/>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0" cap="none" baseline="0" sz="4000" i="0">
                <a:solidFill>
                  <a:srgbClr val="FFFFFF"/>
                </a:solidFill>
                <a:latin typeface="Source Sans Pro"/>
                <a:ea typeface="Source Sans Pro"/>
                <a:cs typeface="Source Sans Pro"/>
                <a:sym typeface="Source Sans Pro"/>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URE_WITH_CAPTION_TEXT">
    <p:spTree>
      <p:nvGrpSpPr>
        <p:cNvPr id="129" name="Shape 129"/>
        <p:cNvGrpSpPr/>
        <p:nvPr/>
      </p:nvGrpSpPr>
      <p:grpSpPr>
        <a:xfrm>
          <a:off y="0" x="0"/>
          <a:ext cy="0" cx="0"/>
          <a:chOff y="0" x="0"/>
          <a:chExt cy="0" cx="0"/>
        </a:xfrm>
      </p:grpSpPr>
      <p:sp>
        <p:nvSpPr>
          <p:cNvPr id="130" name="Shape 130"/>
          <p:cNvSpPr txBox="1"/>
          <p:nvPr>
            <p:ph type="title"/>
          </p:nvPr>
        </p:nvSpPr>
        <p:spPr>
          <a:xfrm>
            <a:off y="4900550" x="914400"/>
            <a:ext cy="522288" cx="7315200"/>
          </a:xfrm>
          <a:prstGeom prst="rect">
            <a:avLst/>
          </a:prstGeom>
          <a:noFill/>
          <a:ln>
            <a:noFill/>
          </a:ln>
        </p:spPr>
        <p:txBody>
          <a:bodyPr bIns="91425" rIns="91425" lIns="91425" tIns="91425" anchor="ctr" anchorCtr="0"/>
          <a:lstStyle>
            <a:lvl1pPr algn="l" rtl="0">
              <a:buFont typeface="Source Sans Pro"/>
              <a:buNone/>
              <a:defRPr b="0" sz="2800"/>
            </a:lvl1pPr>
            <a:lvl2pPr>
              <a:defRPr/>
            </a:lvl2pPr>
            <a:lvl3pPr>
              <a:defRPr/>
            </a:lvl3pPr>
            <a:lvl4pPr>
              <a:defRPr/>
            </a:lvl4pPr>
            <a:lvl5pPr>
              <a:defRPr/>
            </a:lvl5pPr>
            <a:lvl6pPr>
              <a:defRPr/>
            </a:lvl6pPr>
            <a:lvl7pPr>
              <a:defRPr/>
            </a:lvl7pPr>
            <a:lvl8pPr>
              <a:defRPr/>
            </a:lvl8pPr>
            <a:lvl9pPr>
              <a:defRPr/>
            </a:lvl9pPr>
          </a:lstStyle>
          <a:p/>
        </p:txBody>
      </p:sp>
      <p:sp>
        <p:nvSpPr>
          <p:cNvPr id="131" name="Shape 131"/>
          <p:cNvSpPr txBox="1"/>
          <p:nvPr>
            <p:ph idx="1" type="body"/>
          </p:nvPr>
        </p:nvSpPr>
        <p:spPr>
          <a:xfrm>
            <a:off y="5445825" x="914400"/>
            <a:ext cy="685799" cx="7315200"/>
          </a:xfrm>
          <a:prstGeom prst="rect">
            <a:avLst/>
          </a:prstGeom>
          <a:noFill/>
          <a:ln>
            <a:noFill/>
          </a:ln>
        </p:spPr>
        <p:txBody>
          <a:bodyPr bIns="91425" rIns="91425" lIns="91425" tIns="91425" anchor="t" anchorCtr="0"/>
          <a:lstStyle>
            <a:lvl1pPr rtl="0" indent="0" marL="0">
              <a:buFont typeface="Libre Baskerville"/>
              <a:buNone/>
              <a:defRPr sz="1600"/>
            </a:lvl1pPr>
            <a:lvl2pPr rtl="0">
              <a:defRPr sz="1200"/>
            </a:lvl2pPr>
            <a:lvl3pPr rtl="0">
              <a:defRPr sz="1000"/>
            </a:lvl3pPr>
            <a:lvl4pPr rtl="0">
              <a:defRPr sz="900"/>
            </a:lvl4pPr>
            <a:lvl5pPr rtl="0">
              <a:defRPr sz="900"/>
            </a:lvl5pPr>
            <a:lvl6pPr>
              <a:defRPr/>
            </a:lvl6pPr>
            <a:lvl7pPr>
              <a:defRPr/>
            </a:lvl7pPr>
            <a:lvl8pPr>
              <a:defRPr/>
            </a:lvl8pPr>
            <a:lvl9pPr>
              <a:defRPr/>
            </a:lvl9pPr>
          </a:lstStyle>
          <a:p/>
        </p:txBody>
      </p:sp>
      <p:sp>
        <p:nvSpPr>
          <p:cNvPr id="132" name="Shape 132"/>
          <p:cNvSpPr/>
          <p:nvPr>
            <p:ph idx="2" type="pic"/>
          </p:nvPr>
        </p:nvSpPr>
        <p:spPr>
          <a:xfrm>
            <a:off y="66675" x="68308"/>
            <a:ext cy="4581524" cx="9001873"/>
          </a:xfrm>
          <a:prstGeom prst="round2SameRect">
            <a:avLst>
              <a:gd fmla="val 7101" name="adj1"/>
              <a:gd fmla="val 0" name="adj2"/>
            </a:avLst>
          </a:prstGeom>
          <a:solidFill>
            <a:schemeClr val="lt2"/>
          </a:solidFill>
          <a:ln w="9525" cap="flat">
            <a:solidFill>
              <a:schemeClr val="dk1"/>
            </a:solidFill>
            <a:prstDash val="solid"/>
            <a:round/>
            <a:headEnd w="med" len="med" type="none"/>
            <a:tailEnd w="med" len="med" type="none"/>
          </a:ln>
        </p:spPr>
        <p:txBody>
          <a:bodyPr bIns="91425" rIns="91425" lIns="91425" tIns="91425" anchor="t" anchorCtr="0"/>
          <a:lstStyle>
            <a:lvl1pPr algn="r" rtl="0" marR="0" indent="0" marL="0">
              <a:buClr>
                <a:srgbClr val="424456"/>
              </a:buClr>
              <a:buFont typeface="Cambria"/>
              <a:buNone/>
              <a:defRPr strike="noStrike" u="none" b="0" cap="none" baseline="0" sz="32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ICAL_TEXT">
    <p:spTree>
      <p:nvGrpSpPr>
        <p:cNvPr id="141" name="Shape 141"/>
        <p:cNvGrpSpPr/>
        <p:nvPr/>
      </p:nvGrpSpPr>
      <p:grpSpPr>
        <a:xfrm>
          <a:off y="0" x="0"/>
          <a:ext cy="0" cx="0"/>
          <a:chOff y="0" x="0"/>
          <a:chExt cy="0" cx="0"/>
        </a:xfrm>
      </p:grpSpPr>
      <p:sp>
        <p:nvSpPr>
          <p:cNvPr id="142" name="Shape 142"/>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143" name="Shape 143"/>
          <p:cNvSpPr txBox="1"/>
          <p:nvPr>
            <p:ph idx="1" type="body"/>
          </p:nvPr>
        </p:nvSpPr>
        <p:spPr>
          <a:xfrm rot="5400000">
            <a:off y="-152399" x="2514599"/>
            <a:ext cy="7772400" cx="45720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ICAL_TITLE_AND_VERTICAL_TEXT">
    <p:spTree>
      <p:nvGrpSpPr>
        <p:cNvPr id="152" name="Shape 152"/>
        <p:cNvGrpSpPr/>
        <p:nvPr/>
      </p:nvGrpSpPr>
      <p:grpSpPr>
        <a:xfrm>
          <a:off y="0" x="0"/>
          <a:ext cy="0" cx="0"/>
          <a:chOff y="0" x="0"/>
          <a:chExt cy="0" cx="0"/>
        </a:xfrm>
      </p:grpSpPr>
      <p:sp>
        <p:nvSpPr>
          <p:cNvPr id="153" name="Shape 153"/>
          <p:cNvSpPr txBox="1"/>
          <p:nvPr>
            <p:ph type="title"/>
          </p:nvPr>
        </p:nvSpPr>
        <p:spPr>
          <a:xfrm rot="5400000">
            <a:off y="2194563" x="4709477"/>
            <a:ext cy="2011680" cx="5851525"/>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154" name="Shape 154"/>
          <p:cNvSpPr txBox="1"/>
          <p:nvPr>
            <p:ph idx="1" type="body"/>
          </p:nvPr>
        </p:nvSpPr>
        <p:spPr>
          <a:xfrm rot="5400000">
            <a:off y="419102" x="769937"/>
            <a:ext cy="5562600" cx="5851525"/>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ECT">
    <p:spTree>
      <p:nvGrpSpPr>
        <p:cNvPr id="34" name="Shape 34"/>
        <p:cNvGrpSpPr/>
        <p:nvPr/>
      </p:nvGrpSpPr>
      <p:grpSpPr>
        <a:xfrm>
          <a:off y="0" x="0"/>
          <a:ext cy="0" cx="0"/>
          <a:chOff y="0" x="0"/>
          <a:chExt cy="0" cx="0"/>
        </a:xfrm>
      </p:grpSpPr>
      <p:sp>
        <p:nvSpPr>
          <p:cNvPr id="35" name="Shape 35"/>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36" name="Shape 36"/>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37" name="Shape 37"/>
        <p:cNvGrpSpPr/>
        <p:nvPr/>
      </p:nvGrpSpPr>
      <p:grpSpPr>
        <a:xfrm>
          <a:off y="0" x="0"/>
          <a:ext cy="0" cx="0"/>
          <a:chOff y="0" x="0"/>
          <a:chExt cy="0" cx="0"/>
        </a:xfrm>
      </p:grpSpPr>
      <p:sp>
        <p:nvSpPr>
          <p:cNvPr id="38" name="Shape 38"/>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a:spcBef>
                <a:spcPts val="0"/>
              </a:spcBef>
              <a:spcAft>
                <a:spcPts val="0"/>
              </a:spcAft>
              <a:defRPr sz="4000">
                <a:solidFill>
                  <a:schemeClr val="dk2"/>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39" name="Shape 39"/>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
        <p:nvSpPr>
          <p:cNvPr id="40" name="Shape 40"/>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41" name="Shape 41"/>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42" name="Shape 42"/>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TION_HEADER">
    <p:spTree>
      <p:nvGrpSpPr>
        <p:cNvPr id="56" name="Shape 56"/>
        <p:cNvGrpSpPr/>
        <p:nvPr/>
      </p:nvGrpSpPr>
      <p:grpSpPr>
        <a:xfrm>
          <a:off y="0" x="0"/>
          <a:ext cy="0" cx="0"/>
          <a:chOff y="0" x="0"/>
          <a:chExt cy="0" cx="0"/>
        </a:xfrm>
      </p:grpSpPr>
      <p:sp>
        <p:nvSpPr>
          <p:cNvPr id="57" name="Shape 57"/>
          <p:cNvSpPr txBox="1"/>
          <p:nvPr>
            <p:ph type="title"/>
          </p:nvPr>
        </p:nvSpPr>
        <p:spPr>
          <a:xfrm>
            <a:off y="952500" x="722312"/>
            <a:ext cy="1362075" cx="7772400"/>
          </a:xfrm>
          <a:prstGeom prst="rect">
            <a:avLst/>
          </a:prstGeom>
          <a:noFill/>
          <a:ln>
            <a:noFill/>
          </a:ln>
        </p:spPr>
        <p:txBody>
          <a:bodyPr bIns="91425" rIns="91425" lIns="91425" tIns="91425" anchor="t" anchorCtr="0"/>
          <a:lstStyle>
            <a:lvl1pPr algn="l" rtl="0">
              <a:buFont typeface="Source Sans Pro"/>
              <a:buNone/>
              <a:defRPr b="0" cap="none" sz="4000"/>
            </a:lvl1pPr>
            <a:lvl2pPr>
              <a:defRPr/>
            </a:lvl2pPr>
            <a:lvl3pPr>
              <a:defRPr/>
            </a:lvl3pPr>
            <a:lvl4pPr>
              <a:defRPr/>
            </a:lvl4pPr>
            <a:lvl5pPr>
              <a:defRPr/>
            </a:lvl5pPr>
            <a:lvl6pPr>
              <a:defRPr/>
            </a:lvl6pPr>
            <a:lvl7pPr>
              <a:defRPr/>
            </a:lvl7pPr>
            <a:lvl8pPr>
              <a:defRPr/>
            </a:lvl8pPr>
            <a:lvl9pPr>
              <a:defRPr/>
            </a:lvl9pPr>
          </a:lstStyle>
          <a:p/>
        </p:txBody>
      </p:sp>
      <p:sp>
        <p:nvSpPr>
          <p:cNvPr id="58" name="Shape 58"/>
          <p:cNvSpPr txBox="1"/>
          <p:nvPr>
            <p:ph idx="1" type="body"/>
          </p:nvPr>
        </p:nvSpPr>
        <p:spPr>
          <a:xfrm>
            <a:off y="2547938" x="722312"/>
            <a:ext cy="1338261" cx="7772400"/>
          </a:xfrm>
          <a:prstGeom prst="rect">
            <a:avLst/>
          </a:prstGeom>
          <a:noFill/>
          <a:ln>
            <a:noFill/>
          </a:ln>
        </p:spPr>
        <p:txBody>
          <a:bodyPr bIns="91425" rIns="91425" lIns="91425" tIns="91425" anchor="t" anchorCtr="0"/>
          <a:lstStyle>
            <a:lvl1pPr rtl="0" indent="0" marL="0">
              <a:buClr>
                <a:srgbClr val="888888"/>
              </a:buClr>
              <a:buFont typeface="Libre Baskerville"/>
              <a:buNone/>
              <a:defRPr sz="2400">
                <a:solidFill>
                  <a:srgbClr val="888888"/>
                </a:solidFill>
              </a:defRPr>
            </a:lvl1pPr>
            <a:lvl2pPr rtl="0">
              <a:buClr>
                <a:srgbClr val="888888"/>
              </a:buClr>
              <a:buFont typeface="Libre Baskerville"/>
              <a:buNone/>
              <a:defRPr sz="1800">
                <a:solidFill>
                  <a:srgbClr val="888888"/>
                </a:solidFill>
              </a:defRPr>
            </a:lvl2pPr>
            <a:lvl3pPr rtl="0">
              <a:buClr>
                <a:srgbClr val="888888"/>
              </a:buClr>
              <a:buFont typeface="Libre Baskerville"/>
              <a:buNone/>
              <a:defRPr sz="1600">
                <a:solidFill>
                  <a:srgbClr val="888888"/>
                </a:solidFill>
              </a:defRPr>
            </a:lvl3pPr>
            <a:lvl4pPr rtl="0">
              <a:buClr>
                <a:srgbClr val="888888"/>
              </a:buClr>
              <a:buFont typeface="Libre Baskerville"/>
              <a:buNone/>
              <a:defRPr sz="1400">
                <a:solidFill>
                  <a:srgbClr val="888888"/>
                </a:solidFill>
              </a:defRPr>
            </a:lvl4pPr>
            <a:lvl5pPr rtl="0">
              <a:buClr>
                <a:srgbClr val="888888"/>
              </a:buClr>
              <a:buFont typeface="Libre Baskerville"/>
              <a:buNone/>
              <a:defRPr sz="1400">
                <a:solidFill>
                  <a:srgbClr val="888888"/>
                </a:solidFill>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_OBJECTS">
    <p:spTree>
      <p:nvGrpSpPr>
        <p:cNvPr id="67" name="Shape 67"/>
        <p:cNvGrpSpPr/>
        <p:nvPr/>
      </p:nvGrpSpPr>
      <p:grpSpPr>
        <a:xfrm>
          <a:off y="0" x="0"/>
          <a:ext cy="0" cx="0"/>
          <a:chOff y="0" x="0"/>
          <a:chExt cy="0" cx="0"/>
        </a:xfrm>
      </p:grpSpPr>
      <p:sp>
        <p:nvSpPr>
          <p:cNvPr id="68" name="Shape 68"/>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69" name="Shape 69"/>
          <p:cNvSpPr txBox="1"/>
          <p:nvPr>
            <p:ph idx="1" type="body"/>
          </p:nvPr>
        </p:nvSpPr>
        <p:spPr>
          <a:xfrm>
            <a:off y="1447800" x="914400"/>
            <a:ext cy="4572000" cx="374904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
        <p:nvSpPr>
          <p:cNvPr id="70" name="Shape 70"/>
          <p:cNvSpPr txBox="1"/>
          <p:nvPr>
            <p:ph idx="2" type="body"/>
          </p:nvPr>
        </p:nvSpPr>
        <p:spPr>
          <a:xfrm>
            <a:off y="1447800" x="4933950"/>
            <a:ext cy="4572000" cx="374904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_OBJECTS_WITH_TEXT">
    <p:spTree>
      <p:nvGrpSpPr>
        <p:cNvPr id="79" name="Shape 79"/>
        <p:cNvGrpSpPr/>
        <p:nvPr/>
      </p:nvGrpSpPr>
      <p:grpSpPr>
        <a:xfrm>
          <a:off y="0" x="0"/>
          <a:ext cy="0" cx="0"/>
          <a:chOff y="0" x="0"/>
          <a:chExt cy="0" cx="0"/>
        </a:xfrm>
      </p:grpSpPr>
      <p:sp>
        <p:nvSpPr>
          <p:cNvPr id="80" name="Shape 80"/>
          <p:cNvSpPr txBox="1"/>
          <p:nvPr>
            <p:ph type="title"/>
          </p:nvPr>
        </p:nvSpPr>
        <p:spPr>
          <a:xfrm>
            <a:off y="273050" x="914400"/>
            <a:ext cy="1143000" cx="7772400"/>
          </a:xfrm>
          <a:prstGeom prst="rect">
            <a:avLst/>
          </a:prstGeom>
          <a:noFill/>
          <a:ln>
            <a:noFill/>
          </a:ln>
        </p:spPr>
        <p:txBody>
          <a:bodyPr bIns="91425" rIns="91425" lIns="91425" t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id="81" name="Shape 81"/>
          <p:cNvSpPr txBox="1"/>
          <p:nvPr>
            <p:ph idx="1" type="body"/>
          </p:nvPr>
        </p:nvSpPr>
        <p:spPr>
          <a:xfrm>
            <a:off y="1447800" x="914400"/>
            <a:ext cy="762000" cx="3733800"/>
          </a:xfrm>
          <a:prstGeom prst="rect">
            <a:avLst/>
          </a:prstGeom>
          <a:noFill/>
          <a:ln>
            <a:noFill/>
          </a:ln>
        </p:spPr>
        <p:txBody>
          <a:bodyPr bIns="91425" rIns="91425" lIns="91425" tIns="91425" anchor="b" anchorCtr="0"/>
          <a:lstStyle>
            <a:lvl1pPr rtl="0" indent="0" marL="0">
              <a:buClr>
                <a:schemeClr val="accent1"/>
              </a:buClr>
              <a:buFont typeface="Source Sans Pro"/>
              <a:buNone/>
              <a:defRPr b="1" sz="2400">
                <a:solidFill>
                  <a:schemeClr val="accent1"/>
                </a:solidFill>
                <a:latin typeface="Source Sans Pro"/>
                <a:ea typeface="Source Sans Pro"/>
                <a:cs typeface="Source Sans Pro"/>
                <a:sym typeface="Source Sans Pro"/>
              </a:defRPr>
            </a:lvl1pPr>
            <a:lvl2pPr rtl="0">
              <a:buFont typeface="Libre Baskerville"/>
              <a:buNone/>
              <a:defRPr b="1" sz="2000"/>
            </a:lvl2pPr>
            <a:lvl3pPr rtl="0">
              <a:buFont typeface="Libre Baskerville"/>
              <a:buNone/>
              <a:defRPr b="1" sz="1800"/>
            </a:lvl3pPr>
            <a:lvl4pPr rtl="0">
              <a:buFont typeface="Libre Baskerville"/>
              <a:buNone/>
              <a:defRPr b="1" sz="1600"/>
            </a:lvl4pPr>
            <a:lvl5pPr rtl="0">
              <a:buFont typeface="Libre Baskerville"/>
              <a:buNone/>
              <a:defRPr b="1" sz="1600"/>
            </a:lvl5pPr>
            <a:lvl6pPr>
              <a:defRPr/>
            </a:lvl6pPr>
            <a:lvl7pPr>
              <a:defRPr/>
            </a:lvl7pPr>
            <a:lvl8pPr>
              <a:defRPr/>
            </a:lvl8pPr>
            <a:lvl9pPr>
              <a:defRPr/>
            </a:lvl9pPr>
          </a:lstStyle>
          <a:p/>
        </p:txBody>
      </p:sp>
      <p:sp>
        <p:nvSpPr>
          <p:cNvPr id="82" name="Shape 82"/>
          <p:cNvSpPr txBox="1"/>
          <p:nvPr>
            <p:ph idx="2" type="body"/>
          </p:nvPr>
        </p:nvSpPr>
        <p:spPr>
          <a:xfrm>
            <a:off y="1447800" x="4953000"/>
            <a:ext cy="762000" cx="3733800"/>
          </a:xfrm>
          <a:prstGeom prst="rect">
            <a:avLst/>
          </a:prstGeom>
          <a:noFill/>
          <a:ln>
            <a:noFill/>
          </a:ln>
        </p:spPr>
        <p:txBody>
          <a:bodyPr bIns="91425" rIns="91425" lIns="91425" tIns="91425" anchor="b" anchorCtr="0"/>
          <a:lstStyle>
            <a:lvl1pPr rtl="0" indent="0" marL="0">
              <a:buClr>
                <a:schemeClr val="accent1"/>
              </a:buClr>
              <a:buFont typeface="Source Sans Pro"/>
              <a:buNone/>
              <a:defRPr b="1" sz="2400">
                <a:solidFill>
                  <a:schemeClr val="accent1"/>
                </a:solidFill>
                <a:latin typeface="Source Sans Pro"/>
                <a:ea typeface="Source Sans Pro"/>
                <a:cs typeface="Source Sans Pro"/>
                <a:sym typeface="Source Sans Pro"/>
              </a:defRPr>
            </a:lvl1pPr>
            <a:lvl2pPr rtl="0">
              <a:buFont typeface="Libre Baskerville"/>
              <a:buNone/>
              <a:defRPr b="1" sz="2000"/>
            </a:lvl2pPr>
            <a:lvl3pPr rtl="0">
              <a:buFont typeface="Libre Baskerville"/>
              <a:buNone/>
              <a:defRPr b="1" sz="1800"/>
            </a:lvl3pPr>
            <a:lvl4pPr rtl="0">
              <a:buFont typeface="Libre Baskerville"/>
              <a:buNone/>
              <a:defRPr b="1" sz="1600"/>
            </a:lvl4pPr>
            <a:lvl5pPr rtl="0">
              <a:buFont typeface="Libre Baskerville"/>
              <a:buNone/>
              <a:defRPr b="1" sz="1600"/>
            </a:lvl5pPr>
            <a:lvl6pPr>
              <a:defRPr/>
            </a:lvl6pPr>
            <a:lvl7pPr>
              <a:defRPr/>
            </a:lvl7pPr>
            <a:lvl8pPr>
              <a:defRPr/>
            </a:lvl8pPr>
            <a:lvl9pPr>
              <a:defRPr/>
            </a:lvl9pPr>
          </a:lstStyle>
          <a:p/>
        </p:txBody>
      </p:sp>
      <p:sp>
        <p:nvSpPr>
          <p:cNvPr id="83" name="Shape 83"/>
          <p:cNvSpPr txBox="1"/>
          <p:nvPr>
            <p:ph idx="3" type="body"/>
          </p:nvPr>
        </p:nvSpPr>
        <p:spPr>
          <a:xfrm>
            <a:off y="2247900" x="914400"/>
            <a:ext cy="3886200" cx="37338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
        <p:nvSpPr>
          <p:cNvPr id="84" name="Shape 84"/>
          <p:cNvSpPr txBox="1"/>
          <p:nvPr>
            <p:ph idx="4" type="body"/>
          </p:nvPr>
        </p:nvSpPr>
        <p:spPr>
          <a:xfrm>
            <a:off y="2247900" x="4953000"/>
            <a:ext cy="3886200" cx="37338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_ONLY">
    <p:spTree>
      <p:nvGrpSpPr>
        <p:cNvPr id="93" name="Shape 93"/>
        <p:cNvGrpSpPr/>
        <p:nvPr/>
      </p:nvGrpSpPr>
      <p:grpSpPr>
        <a:xfrm>
          <a:off y="0" x="0"/>
          <a:ext cy="0" cx="0"/>
          <a:chOff y="0" x="0"/>
          <a:chExt cy="0" cx="0"/>
        </a:xfrm>
      </p:grpSpPr>
      <p:sp>
        <p:nvSpPr>
          <p:cNvPr id="94" name="Shape 94"/>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103" name="Shape 103"/>
        <p:cNvGrpSpPr/>
        <p:nvPr/>
      </p:nvGrpSpPr>
      <p:grpSpPr>
        <a:xfrm>
          <a:off y="0" x="0"/>
          <a:ext cy="0" cx="0"/>
          <a:chOff y="0" x="0"/>
          <a:chExt cy="0" cx="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ECT_WITH_CAPTION_TEXT">
    <p:spTree>
      <p:nvGrpSpPr>
        <p:cNvPr id="114" name="Shape 114"/>
        <p:cNvGrpSpPr/>
        <p:nvPr/>
      </p:nvGrpSpPr>
      <p:grpSpPr>
        <a:xfrm>
          <a:off y="0" x="0"/>
          <a:ext cy="0" cx="0"/>
          <a:chOff y="0" x="0"/>
          <a:chExt cy="0" cx="0"/>
        </a:xfrm>
      </p:grpSpPr>
      <p:sp>
        <p:nvSpPr>
          <p:cNvPr id="115" name="Shape 115"/>
          <p:cNvSpPr txBox="1"/>
          <p:nvPr>
            <p:ph type="title"/>
          </p:nvPr>
        </p:nvSpPr>
        <p:spPr>
          <a:xfrm>
            <a:off y="273050" x="914400"/>
            <a:ext cy="1143000" cx="7772400"/>
          </a:xfrm>
          <a:prstGeom prst="rect">
            <a:avLst/>
          </a:prstGeom>
          <a:noFill/>
          <a:ln>
            <a:noFill/>
          </a:ln>
        </p:spPr>
        <p:txBody>
          <a:bodyPr bIns="91425" rIns="91425" lIns="91425" tIns="91425" anchor="t" anchorCtr="0"/>
          <a:lstStyle>
            <a:lvl1pPr algn="l" rtl="0">
              <a:buFont typeface="Source Sans Pro"/>
              <a:buNone/>
              <a:defRPr b="0" sz="4000"/>
            </a:lvl1pPr>
            <a:lvl2pPr>
              <a:defRPr/>
            </a:lvl2pPr>
            <a:lvl3pPr>
              <a:defRPr/>
            </a:lvl3pPr>
            <a:lvl4pPr>
              <a:defRPr/>
            </a:lvl4pPr>
            <a:lvl5pPr>
              <a:defRPr/>
            </a:lvl5pPr>
            <a:lvl6pPr>
              <a:defRPr/>
            </a:lvl6pPr>
            <a:lvl7pPr>
              <a:defRPr/>
            </a:lvl7pPr>
            <a:lvl8pPr>
              <a:defRPr/>
            </a:lvl8pPr>
            <a:lvl9pPr>
              <a:defRPr/>
            </a:lvl9pPr>
          </a:lstStyle>
          <a:p/>
        </p:txBody>
      </p:sp>
      <p:sp>
        <p:nvSpPr>
          <p:cNvPr id="116" name="Shape 116"/>
          <p:cNvSpPr txBox="1"/>
          <p:nvPr>
            <p:ph idx="1" type="body"/>
          </p:nvPr>
        </p:nvSpPr>
        <p:spPr>
          <a:xfrm>
            <a:off y="1600200" x="914400"/>
            <a:ext cy="4495800" cx="1904999"/>
          </a:xfrm>
          <a:prstGeom prst="rect">
            <a:avLst/>
          </a:prstGeom>
          <a:noFill/>
          <a:ln>
            <a:noFill/>
          </a:ln>
        </p:spPr>
        <p:txBody>
          <a:bodyPr bIns="91425" rIns="91425" lIns="91425" tIns="91425" anchor="t" anchorCtr="0"/>
          <a:lstStyle>
            <a:lvl1pPr rtl="0" indent="0" marL="0">
              <a:buFont typeface="Libre Baskerville"/>
              <a:buNone/>
              <a:defRPr sz="1800"/>
            </a:lvl1pPr>
            <a:lvl2pPr rtl="0">
              <a:buFont typeface="Libre Baskerville"/>
              <a:buNone/>
              <a:defRPr sz="1200"/>
            </a:lvl2pPr>
            <a:lvl3pPr rtl="0">
              <a:buFont typeface="Libre Baskerville"/>
              <a:buNone/>
              <a:defRPr sz="1000"/>
            </a:lvl3pPr>
            <a:lvl4pPr rtl="0">
              <a:buFont typeface="Libre Baskerville"/>
              <a:buNone/>
              <a:defRPr sz="900"/>
            </a:lvl4pPr>
            <a:lvl5pPr rtl="0">
              <a:buFont typeface="Libre Baskerville"/>
              <a:buNone/>
              <a:defRPr sz="900"/>
            </a:lvl5pPr>
            <a:lvl6pPr>
              <a:defRPr/>
            </a:lvl6pPr>
            <a:lvl7pPr>
              <a:defRPr/>
            </a:lvl7pPr>
            <a:lvl8pPr>
              <a:defRPr/>
            </a:lvl8pPr>
            <a:lvl9pPr>
              <a:defRPr/>
            </a:lvl9pPr>
          </a:lstStyle>
          <a:p/>
        </p:txBody>
      </p:sp>
      <p:sp>
        <p:nvSpPr>
          <p:cNvPr id="117" name="Shape 117"/>
          <p:cNvSpPr txBox="1"/>
          <p:nvPr>
            <p:ph idx="2" type="body"/>
          </p:nvPr>
        </p:nvSpPr>
        <p:spPr>
          <a:xfrm>
            <a:off y="1600200" x="2971800"/>
            <a:ext cy="4495800" cx="5714999"/>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0.xml" Type="http://schemas.openxmlformats.org/officeDocument/2006/relationships/theme" Id="rId1"/></Relationships>
</file>

<file path=ppt/slideMasters/_rels/slideMaster10.xml.rels><?xml version="1.0" encoding="UTF-8" standalone="yes"?><Relationships xmlns="http://schemas.openxmlformats.org/package/2006/relationships"><Relationship Target="../theme/theme5.xml" Type="http://schemas.openxmlformats.org/officeDocument/2006/relationships/theme" Id="rId2"/><Relationship Target="../slideLayouts/slideLayout10.xml" Type="http://schemas.openxmlformats.org/officeDocument/2006/relationships/slideLayout" Id="rId1"/></Relationships>
</file>

<file path=ppt/slideMasters/_rels/slideMaster11.xml.rels><?xml version="1.0" encoding="UTF-8" standalone="yes"?><Relationships xmlns="http://schemas.openxmlformats.org/package/2006/relationships"><Relationship Target="../theme/theme13.xml" Type="http://schemas.openxmlformats.org/officeDocument/2006/relationships/theme" Id="rId2"/><Relationship Target="../slideLayouts/slideLayout11.xml" Type="http://schemas.openxmlformats.org/officeDocument/2006/relationships/slideLayout" Id="rId1"/></Relationships>
</file>

<file path=ppt/slideMasters/_rels/slideMaster12.xml.rels><?xml version="1.0" encoding="UTF-8" standalone="yes"?><Relationships xmlns="http://schemas.openxmlformats.org/package/2006/relationships"><Relationship Target="../theme/theme9.xml" Type="http://schemas.openxmlformats.org/officeDocument/2006/relationships/theme" Id="rId2"/><Relationship Target="../slideLayouts/slideLayout12.xml" Type="http://schemas.openxmlformats.org/officeDocument/2006/relationships/slideLayout" Id="rId1"/></Relationships>
</file>

<file path=ppt/slideMasters/_rels/slideMaster2.xml.rels><?xml version="1.0" encoding="UTF-8" standalone="yes"?><Relationships xmlns="http://schemas.openxmlformats.org/package/2006/relationships"><Relationship Target="../slideLayouts/slideLayout1.xml" Type="http://schemas.openxmlformats.org/officeDocument/2006/relationships/slideLayout" Id="rId2"/><Relationship Target="../media/image12.jpg" Type="http://schemas.openxmlformats.org/officeDocument/2006/relationships/image" Id="rId1"/><Relationship Target="../theme/theme1.xml" Type="http://schemas.openxmlformats.org/officeDocument/2006/relationships/theme" Id="rId3"/></Relationships>
</file>

<file path=ppt/slideMasters/_rels/slideMaster3.xml.rels><?xml version="1.0" encoding="UTF-8" standalone="yes"?><Relationships xmlns="http://schemas.openxmlformats.org/package/2006/relationships"><Relationship Target="../slideLayouts/slideLayout3.xml" Type="http://schemas.openxmlformats.org/officeDocument/2006/relationships/slideLayout" Id="rId2"/><Relationship Target="../slideLayouts/slideLayout2.xml" Type="http://schemas.openxmlformats.org/officeDocument/2006/relationships/slideLayout" Id="rId1"/><Relationship Target="../theme/theme6.xml" Type="http://schemas.openxmlformats.org/officeDocument/2006/relationships/theme" Id="rId3"/></Relationships>
</file>

<file path=ppt/slideMasters/_rels/slideMaster4.xml.rels><?xml version="1.0" encoding="UTF-8" standalone="yes"?><Relationships xmlns="http://schemas.openxmlformats.org/package/2006/relationships"><Relationship Target="../slideLayouts/slideLayout4.xml" Type="http://schemas.openxmlformats.org/officeDocument/2006/relationships/slideLayout" Id="rId2"/><Relationship Target="../media/image12.jpg" Type="http://schemas.openxmlformats.org/officeDocument/2006/relationships/image" Id="rId1"/><Relationship Target="../theme/theme11.xml" Type="http://schemas.openxmlformats.org/officeDocument/2006/relationships/theme" Id="rId3"/></Relationships>
</file>

<file path=ppt/slideMasters/_rels/slideMaster5.xml.rels><?xml version="1.0" encoding="UTF-8" standalone="yes"?><Relationships xmlns="http://schemas.openxmlformats.org/package/2006/relationships"><Relationship Target="../theme/theme8.xml" Type="http://schemas.openxmlformats.org/officeDocument/2006/relationships/theme" Id="rId2"/><Relationship Target="../slideLayouts/slideLayout5.xml" Type="http://schemas.openxmlformats.org/officeDocument/2006/relationships/slideLayout" Id="rId1"/></Relationships>
</file>

<file path=ppt/slideMasters/_rels/slideMaster6.xml.rels><?xml version="1.0" encoding="UTF-8" standalone="yes"?><Relationships xmlns="http://schemas.openxmlformats.org/package/2006/relationships"><Relationship Target="../theme/theme3.xml" Type="http://schemas.openxmlformats.org/officeDocument/2006/relationships/theme" Id="rId2"/><Relationship Target="../slideLayouts/slideLayout6.xml" Type="http://schemas.openxmlformats.org/officeDocument/2006/relationships/slideLayout" Id="rId1"/></Relationships>
</file>

<file path=ppt/slideMasters/_rels/slideMaster7.xml.rels><?xml version="1.0" encoding="UTF-8" standalone="yes"?><Relationships xmlns="http://schemas.openxmlformats.org/package/2006/relationships"><Relationship Target="../theme/theme2.xml" Type="http://schemas.openxmlformats.org/officeDocument/2006/relationships/theme" Id="rId2"/><Relationship Target="../slideLayouts/slideLayout7.xml" Type="http://schemas.openxmlformats.org/officeDocument/2006/relationships/slideLayout" Id="rId1"/></Relationships>
</file>

<file path=ppt/slideMasters/_rels/slideMaster8.xml.rels><?xml version="1.0" encoding="UTF-8" standalone="yes"?><Relationships xmlns="http://schemas.openxmlformats.org/package/2006/relationships"><Relationship Target="../theme/theme14.xml" Type="http://schemas.openxmlformats.org/officeDocument/2006/relationships/theme" Id="rId2"/><Relationship Target="../slideLayouts/slideLayout8.xml" Type="http://schemas.openxmlformats.org/officeDocument/2006/relationships/slideLayout" Id="rId1"/></Relationships>
</file>

<file path=ppt/slideMasters/_rels/slideMaster9.xml.rels><?xml version="1.0" encoding="UTF-8" standalone="yes"?><Relationships xmlns="http://schemas.openxmlformats.org/package/2006/relationships"><Relationship Target="../theme/theme4.xml" Type="http://schemas.openxmlformats.org/officeDocument/2006/relationships/theme" Id="rId2"/><Relationship Target="../slideLayouts/slideLayout9.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6" name="Shape 6"/>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7" name="Shape 7"/>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8" name="Shape 8"/>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9" name="Shape 9"/>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Libre Baskerville"/>
                <a:ea typeface="Libre Baskerville"/>
                <a:cs typeface="Libre Baskerville"/>
                <a:sym typeface="Libre Baskerville"/>
              </a:defRPr>
            </a:lvl1pPr>
            <a:lvl2pPr>
              <a:defRPr/>
            </a:lvl2pPr>
            <a:lvl3pPr>
              <a:defRPr/>
            </a:lvl3pPr>
            <a:lvl4pPr>
              <a:defRPr/>
            </a:lvl4pPr>
            <a:lvl5pPr>
              <a:defRPr/>
            </a:lvl5pPr>
            <a:lvl6pPr>
              <a:defRPr/>
            </a:lvl6pPr>
            <a:lvl7pPr>
              <a:defRPr/>
            </a:lvl7pPr>
            <a:lvl8pPr>
              <a:defRPr/>
            </a:lvl8pPr>
            <a:lvl9pPr>
              <a:defRPr/>
            </a:lvl9pPr>
          </a:lstStyle>
          <a:p/>
        </p:txBody>
      </p:sp>
      <p:sp>
        <p:nvSpPr>
          <p:cNvPr id="10" name="Shape 10"/>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1" name="Shape 11"/>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 name="Shape 118"/>
        <p:cNvGrpSpPr/>
        <p:nvPr/>
      </p:nvGrpSpPr>
      <p:grpSpPr>
        <a:xfrm>
          <a:off y="0" x="0"/>
          <a:ext cy="0" cx="0"/>
          <a:chOff y="0" x="0"/>
          <a:chExt cy="0" cx="0"/>
        </a:xfrm>
      </p:grpSpPr>
      <p:sp>
        <p:nvSpPr>
          <p:cNvPr id="119" name="Shape 119"/>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20" name="Shape 120"/>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21" name="Shape 121"/>
          <p:cNvSpPr txBox="1"/>
          <p:nvPr/>
        </p:nvSpPr>
        <p:spPr>
          <a:xfrm rot="10800000" flipH="1">
            <a:off y="4683125" x="68261"/>
            <a:ext cy="92074" cx="9007475"/>
          </a:xfrm>
          <a:prstGeom prst="rect">
            <a:avLst/>
          </a:prstGeom>
          <a:solidFill>
            <a:schemeClr val="accent1"/>
          </a:solidFill>
          <a:ln>
            <a:noFill/>
          </a:ln>
        </p:spPr>
        <p:txBody>
          <a:bodyPr bIns="45700" rIns="91425" lIns="91425" tIns="45700" anchor="ctr" anchorCtr="0">
            <a:noAutofit/>
          </a:bodyPr>
          <a:lstStyle/>
          <a:p/>
        </p:txBody>
      </p:sp>
      <p:sp>
        <p:nvSpPr>
          <p:cNvPr id="122" name="Shape 122"/>
          <p:cNvSpPr txBox="1"/>
          <p:nvPr/>
        </p:nvSpPr>
        <p:spPr>
          <a:xfrm>
            <a:off y="4649787" x="68261"/>
            <a:ext cy="46036" cx="9007475"/>
          </a:xfrm>
          <a:prstGeom prst="rect">
            <a:avLst/>
          </a:prstGeom>
          <a:solidFill>
            <a:srgbClr val="BCCEBD"/>
          </a:solidFill>
          <a:ln>
            <a:noFill/>
          </a:ln>
        </p:spPr>
        <p:txBody>
          <a:bodyPr bIns="45700" rIns="91425" lIns="91425" tIns="45700" anchor="ctr" anchorCtr="0">
            <a:noAutofit/>
          </a:bodyPr>
          <a:lstStyle/>
          <a:p/>
        </p:txBody>
      </p:sp>
      <p:sp>
        <p:nvSpPr>
          <p:cNvPr id="123" name="Shape 123"/>
          <p:cNvSpPr txBox="1"/>
          <p:nvPr/>
        </p:nvSpPr>
        <p:spPr>
          <a:xfrm>
            <a:off y="4773612" x="68261"/>
            <a:ext cy="47625" cx="9007475"/>
          </a:xfrm>
          <a:prstGeom prst="rect">
            <a:avLst/>
          </a:prstGeom>
          <a:solidFill>
            <a:srgbClr val="CEC597"/>
          </a:solidFill>
          <a:ln>
            <a:noFill/>
          </a:ln>
        </p:spPr>
        <p:txBody>
          <a:bodyPr bIns="45700" rIns="91425" lIns="91425" tIns="45700" anchor="ctr" anchorCtr="0">
            <a:noAutofit/>
          </a:bodyPr>
          <a:lstStyle/>
          <a:p/>
        </p:txBody>
      </p:sp>
      <p:sp>
        <p:nvSpPr>
          <p:cNvPr id="124" name="Shape 124"/>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25" name="Shape 125"/>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26" name="Shape 126"/>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27" name="Shape 127"/>
          <p:cNvSpPr txBox="1"/>
          <p:nvPr>
            <p:ph idx="11" type="ftr"/>
          </p:nvPr>
        </p:nvSpPr>
        <p:spPr>
          <a:xfrm>
            <a:off y="6172200" x="914400"/>
            <a:ext cy="457200" cx="3886200"/>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28" name="Shape 128"/>
          <p:cNvSpPr txBox="1"/>
          <p:nvPr>
            <p:ph idx="12" type="sldNum"/>
          </p:nvPr>
        </p:nvSpPr>
        <p:spPr>
          <a:xfrm>
            <a:off y="6208712"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7"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 name="Shape 133"/>
        <p:cNvGrpSpPr/>
        <p:nvPr/>
      </p:nvGrpSpPr>
      <p:grpSpPr>
        <a:xfrm>
          <a:off y="0" x="0"/>
          <a:ext cy="0" cx="0"/>
          <a:chOff y="0" x="0"/>
          <a:chExt cy="0" cx="0"/>
        </a:xfrm>
      </p:grpSpPr>
      <p:sp>
        <p:nvSpPr>
          <p:cNvPr id="134" name="Shape 134"/>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35" name="Shape 135"/>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36" name="Shape 136"/>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37" name="Shape 137"/>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38" name="Shape 138"/>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39" name="Shape 139"/>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40" name="Shape 140"/>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8"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y="0" x="0"/>
          <a:ext cy="0" cx="0"/>
          <a:chOff y="0" x="0"/>
          <a:chExt cy="0" cx="0"/>
        </a:xfrm>
      </p:grpSpPr>
      <p:sp>
        <p:nvSpPr>
          <p:cNvPr id="145" name="Shape 145"/>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46" name="Shape 146"/>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47" name="Shape 147"/>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48" name="Shape 148"/>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49" name="Shape 149"/>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50" name="Shape 150"/>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51" name="Shape 151"/>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9"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2" name="Shape 12"/>
        <p:cNvGrpSpPr/>
        <p:nvPr/>
      </p:nvGrpSpPr>
      <p:grpSpPr>
        <a:xfrm>
          <a:off y="0" x="0"/>
          <a:ext cy="0" cx="0"/>
          <a:chOff y="0" x="0"/>
          <a:chExt cy="0" cx="0"/>
        </a:xfrm>
      </p:grpSpPr>
      <p:sp>
        <p:nvSpPr>
          <p:cNvPr id="13" name="Shape 13"/>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4" name="Shape 14"/>
          <p:cNvSpPr/>
          <p:nvPr/>
        </p:nvSpPr>
        <p:spPr>
          <a:xfrm>
            <a:off y="69850" x="65086"/>
            <a:ext cy="6691311"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5" name="Shape 15"/>
          <p:cNvSpPr txBox="1"/>
          <p:nvPr/>
        </p:nvSpPr>
        <p:spPr>
          <a:xfrm>
            <a:off y="1449387" x="63500"/>
            <a:ext cy="1527175" cx="9020175"/>
          </a:xfrm>
          <a:prstGeom prst="rect">
            <a:avLst/>
          </a:prstGeom>
          <a:solidFill>
            <a:schemeClr val="accent1"/>
          </a:solidFill>
          <a:ln>
            <a:noFill/>
          </a:ln>
        </p:spPr>
        <p:txBody>
          <a:bodyPr bIns="45700" rIns="91425" lIns="91425" tIns="45700" anchor="ctr" anchorCtr="0">
            <a:noAutofit/>
          </a:bodyPr>
          <a:lstStyle/>
          <a:p/>
        </p:txBody>
      </p:sp>
      <p:sp>
        <p:nvSpPr>
          <p:cNvPr id="16" name="Shape 16"/>
          <p:cNvSpPr txBox="1"/>
          <p:nvPr/>
        </p:nvSpPr>
        <p:spPr>
          <a:xfrm>
            <a:off y="1397000" x="63500"/>
            <a:ext cy="120649" cx="9020175"/>
          </a:xfrm>
          <a:prstGeom prst="rect">
            <a:avLst/>
          </a:prstGeom>
          <a:solidFill>
            <a:srgbClr val="BCCEBD"/>
          </a:solidFill>
          <a:ln>
            <a:noFill/>
          </a:ln>
        </p:spPr>
        <p:txBody>
          <a:bodyPr bIns="45700" rIns="91425" lIns="91425" tIns="45700" anchor="ctr" anchorCtr="0">
            <a:noAutofit/>
          </a:bodyPr>
          <a:lstStyle/>
          <a:p/>
        </p:txBody>
      </p:sp>
      <p:sp>
        <p:nvSpPr>
          <p:cNvPr id="17" name="Shape 17"/>
          <p:cNvSpPr txBox="1"/>
          <p:nvPr/>
        </p:nvSpPr>
        <p:spPr>
          <a:xfrm>
            <a:off y="2976561" x="63500"/>
            <a:ext cy="111125" cx="9020175"/>
          </a:xfrm>
          <a:prstGeom prst="rect">
            <a:avLst/>
          </a:prstGeom>
          <a:solidFill>
            <a:srgbClr val="CEC597"/>
          </a:solidFill>
          <a:ln>
            <a:noFill/>
          </a:ln>
        </p:spPr>
        <p:txBody>
          <a:bodyPr bIns="45700" rIns="91425" lIns="91425" tIns="45700" anchor="ctr" anchorCtr="0">
            <a:noAutofit/>
          </a:bodyPr>
          <a:lstStyle/>
          <a:p/>
        </p:txBody>
      </p:sp>
      <p:sp>
        <p:nvSpPr>
          <p:cNvPr id="18" name="Shape 18"/>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9" name="Shape 19"/>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20" name="Shape 20"/>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21" name="Shape 21"/>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22" name="Shape 22"/>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 name="Shape 26"/>
        <p:cNvGrpSpPr/>
        <p:nvPr/>
      </p:nvGrpSpPr>
      <p:grpSpPr>
        <a:xfrm>
          <a:off y="0" x="0"/>
          <a:ext cy="0" cx="0"/>
          <a:chOff y="0" x="0"/>
          <a:chExt cy="0" cx="0"/>
        </a:xfrm>
      </p:grpSpPr>
      <p:sp>
        <p:nvSpPr>
          <p:cNvPr id="27" name="Shape 27"/>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28" name="Shape 28"/>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29" name="Shape 29"/>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30" name="Shape 30"/>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31" name="Shape 31"/>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32" name="Shape 32"/>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33" name="Shape 33"/>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9" r:id="rId1"/>
    <p:sldLayoutId id="2147483650"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43" name="Shape 43"/>
        <p:cNvGrpSpPr/>
        <p:nvPr/>
      </p:nvGrpSpPr>
      <p:grpSpPr>
        <a:xfrm>
          <a:off y="0" x="0"/>
          <a:ext cy="0" cx="0"/>
          <a:chOff y="0" x="0"/>
          <a:chExt cy="0" cx="0"/>
        </a:xfrm>
      </p:grpSpPr>
      <p:sp>
        <p:nvSpPr>
          <p:cNvPr id="44" name="Shape 44"/>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grpSp>
        <p:nvGrpSpPr>
          <p:cNvPr id="45" name="Shape 45"/>
          <p:cNvGrpSpPr/>
          <p:nvPr/>
        </p:nvGrpSpPr>
        <p:grpSpPr>
          <a:xfrm>
            <a:off y="60325" x="60325"/>
            <a:ext cy="6711949" cx="9028112"/>
            <a:chOff y="60325" x="60325"/>
            <a:chExt cy="6711949" cx="9028112"/>
          </a:xfrm>
        </p:grpSpPr>
        <p:sp>
          <p:nvSpPr>
            <p:cNvPr id="46" name="Shape 46"/>
            <p:cNvSpPr/>
            <p:nvPr/>
          </p:nvSpPr>
          <p:spPr>
            <a:xfrm>
              <a:off y="60325" x="60325"/>
              <a:ext cy="6711949" cx="9028112"/>
            </a:xfrm>
            <a:prstGeom prst="rect">
              <a:avLst/>
            </a:prstGeom>
          </p:spPr>
        </p:sp>
        <p:sp>
          <p:nvSpPr>
            <p:cNvPr id="47" name="Shape 47"/>
            <p:cNvSpPr txBox="1"/>
            <p:nvPr/>
          </p:nvSpPr>
          <p:spPr>
            <a:xfrm>
              <a:off y="166686" x="161925"/>
              <a:ext cy="6499224" cx="8820149"/>
            </a:xfrm>
            <a:prstGeom prst="rect">
              <a:avLst/>
            </a:prstGeom>
            <a:noFill/>
            <a:ln>
              <a:noFill/>
            </a:ln>
          </p:spPr>
          <p:txBody>
            <a:bodyPr bIns="45700" rIns="91425" lIns="91425" tIns="45700" anchor="ctr" anchorCtr="0">
              <a:noAutofit/>
            </a:bodyPr>
            <a:lstStyle/>
            <a:p/>
          </p:txBody>
        </p:sp>
      </p:grpSp>
      <p:sp>
        <p:nvSpPr>
          <p:cNvPr id="48" name="Shape 48"/>
          <p:cNvSpPr txBox="1"/>
          <p:nvPr/>
        </p:nvSpPr>
        <p:spPr>
          <a:xfrm rot="10800000" flipH="1">
            <a:off y="2376486" x="69850"/>
            <a:ext cy="92074" cx="9013825"/>
          </a:xfrm>
          <a:prstGeom prst="rect">
            <a:avLst/>
          </a:prstGeom>
          <a:solidFill>
            <a:schemeClr val="accent1"/>
          </a:solidFill>
          <a:ln>
            <a:noFill/>
          </a:ln>
        </p:spPr>
        <p:txBody>
          <a:bodyPr bIns="45700" rIns="91425" lIns="91425" tIns="45700" anchor="ctr" anchorCtr="0">
            <a:noAutofit/>
          </a:bodyPr>
          <a:lstStyle/>
          <a:p/>
        </p:txBody>
      </p:sp>
      <p:sp>
        <p:nvSpPr>
          <p:cNvPr id="49" name="Shape 49"/>
          <p:cNvSpPr txBox="1"/>
          <p:nvPr/>
        </p:nvSpPr>
        <p:spPr>
          <a:xfrm>
            <a:off y="2341561" x="69850"/>
            <a:ext cy="46036" cx="9013825"/>
          </a:xfrm>
          <a:prstGeom prst="rect">
            <a:avLst/>
          </a:prstGeom>
          <a:solidFill>
            <a:srgbClr val="BCCEBD"/>
          </a:solidFill>
          <a:ln>
            <a:noFill/>
          </a:ln>
        </p:spPr>
        <p:txBody>
          <a:bodyPr bIns="45700" rIns="91425" lIns="91425" tIns="45700" anchor="ctr" anchorCtr="0">
            <a:noAutofit/>
          </a:bodyPr>
          <a:lstStyle/>
          <a:p/>
        </p:txBody>
      </p:sp>
      <p:sp>
        <p:nvSpPr>
          <p:cNvPr id="50" name="Shape 50"/>
          <p:cNvSpPr txBox="1"/>
          <p:nvPr/>
        </p:nvSpPr>
        <p:spPr>
          <a:xfrm>
            <a:off y="2468561" x="68261"/>
            <a:ext cy="46036" cx="9015412"/>
          </a:xfrm>
          <a:prstGeom prst="rect">
            <a:avLst/>
          </a:prstGeom>
          <a:solidFill>
            <a:srgbClr val="CEC597"/>
          </a:solidFill>
          <a:ln>
            <a:noFill/>
          </a:ln>
        </p:spPr>
        <p:txBody>
          <a:bodyPr bIns="45700" rIns="91425" lIns="91425" tIns="45700" anchor="ctr" anchorCtr="0">
            <a:noAutofit/>
          </a:bodyPr>
          <a:lstStyle/>
          <a:p/>
        </p:txBody>
      </p:sp>
      <p:sp>
        <p:nvSpPr>
          <p:cNvPr id="51" name="Shape 51"/>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52" name="Shape 52"/>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53" name="Shape 53"/>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54" name="Shape 54"/>
          <p:cNvSpPr txBox="1"/>
          <p:nvPr>
            <p:ph idx="11" type="ftr"/>
          </p:nvPr>
        </p:nvSpPr>
        <p:spPr>
          <a:xfrm>
            <a:off y="6172200" x="800100"/>
            <a:ext cy="457200" cx="4000500"/>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55" name="Shape 55"/>
          <p:cNvSpPr txBox="1"/>
          <p:nvPr>
            <p:ph idx="12" type="sldNum"/>
          </p:nvPr>
        </p:nvSpPr>
        <p:spPr>
          <a:xfrm>
            <a:off y="6208712"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1"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 name="Shape 59"/>
        <p:cNvGrpSpPr/>
        <p:nvPr/>
      </p:nvGrpSpPr>
      <p:grpSpPr>
        <a:xfrm>
          <a:off y="0" x="0"/>
          <a:ext cy="0" cx="0"/>
          <a:chOff y="0" x="0"/>
          <a:chExt cy="0" cx="0"/>
        </a:xfrm>
      </p:grpSpPr>
      <p:sp>
        <p:nvSpPr>
          <p:cNvPr id="60" name="Shape 60"/>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61" name="Shape 61"/>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62" name="Shape 62"/>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63" name="Shape 63"/>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64" name="Shape 64"/>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65" name="Shape 65"/>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66" name="Shape 66"/>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2"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 name="Shape 71"/>
        <p:cNvGrpSpPr/>
        <p:nvPr/>
      </p:nvGrpSpPr>
      <p:grpSpPr>
        <a:xfrm>
          <a:off y="0" x="0"/>
          <a:ext cy="0" cx="0"/>
          <a:chOff y="0" x="0"/>
          <a:chExt cy="0" cx="0"/>
        </a:xfrm>
      </p:grpSpPr>
      <p:sp>
        <p:nvSpPr>
          <p:cNvPr id="72" name="Shape 72"/>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73" name="Shape 73"/>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74" name="Shape 74"/>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75" name="Shape 75"/>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76" name="Shape 76"/>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77" name="Shape 77"/>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78" name="Shape 78"/>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3"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 name="Shape 85"/>
        <p:cNvGrpSpPr/>
        <p:nvPr/>
      </p:nvGrpSpPr>
      <p:grpSpPr>
        <a:xfrm>
          <a:off y="0" x="0"/>
          <a:ext cy="0" cx="0"/>
          <a:chOff y="0" x="0"/>
          <a:chExt cy="0" cx="0"/>
        </a:xfrm>
      </p:grpSpPr>
      <p:sp>
        <p:nvSpPr>
          <p:cNvPr id="86" name="Shape 86"/>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87" name="Shape 87"/>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88" name="Shape 88"/>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89" name="Shape 89"/>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90" name="Shape 90"/>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91" name="Shape 91"/>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92" name="Shape 92"/>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4"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 name="Shape 95"/>
        <p:cNvGrpSpPr/>
        <p:nvPr/>
      </p:nvGrpSpPr>
      <p:grpSpPr>
        <a:xfrm>
          <a:off y="0" x="0"/>
          <a:ext cy="0" cx="0"/>
          <a:chOff y="0" x="0"/>
          <a:chExt cy="0" cx="0"/>
        </a:xfrm>
      </p:grpSpPr>
      <p:sp>
        <p:nvSpPr>
          <p:cNvPr id="96" name="Shape 96"/>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97" name="Shape 97"/>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98" name="Shape 98"/>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99" name="Shape 99"/>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00" name="Shape 100"/>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01" name="Shape 101"/>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02" name="Shape 102"/>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5"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 name="Shape 104"/>
        <p:cNvGrpSpPr/>
        <p:nvPr/>
      </p:nvGrpSpPr>
      <p:grpSpPr>
        <a:xfrm>
          <a:off y="0" x="0"/>
          <a:ext cy="0" cx="0"/>
          <a:chOff y="0" x="0"/>
          <a:chExt cy="0" cx="0"/>
        </a:xfrm>
      </p:grpSpPr>
      <p:sp>
        <p:nvSpPr>
          <p:cNvPr id="105" name="Shape 105"/>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06" name="Shape 106"/>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07" name="Shape 107"/>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08" name="Shape 108"/>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09" name="Shape 109"/>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Source Sans Pro"/>
                <a:ea typeface="Source Sans Pro"/>
                <a:cs typeface="Source Sans Pro"/>
                <a:sym typeface="Source Sans Pro"/>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10" name="Shape 110"/>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FDFD0"/>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E4EDE4"/>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11" name="Shape 111"/>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12" name="Shape 112"/>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13" name="Shape 113"/>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6"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27.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27.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3.xml" Type="http://schemas.openxmlformats.org/officeDocument/2006/relationships/slideLayout" Id="rId1"/><Relationship Target="../media/image00.jpg" Type="http://schemas.openxmlformats.org/officeDocument/2006/relationships/image" Id="rId4"/><Relationship Target="../media/image06.jpg" Type="http://schemas.openxmlformats.org/officeDocument/2006/relationships/image" Id="rId3"/><Relationship Target="../media/image01.jpg" Type="http://schemas.openxmlformats.org/officeDocument/2006/relationships/image" Id="rId6"/><Relationship Target="../media/image02.jp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4"/><Relationship Target="../media/image03.jpg" Type="http://schemas.openxmlformats.org/officeDocument/2006/relationships/image" Id="rId3"/><Relationship Target="../media/image04.jpg" Type="http://schemas.openxmlformats.org/officeDocument/2006/relationships/image" Id="rId6"/><Relationship Target="../media/image02.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05.jpg" Type="http://schemas.openxmlformats.org/officeDocument/2006/relationships/image" Id="rId3"/><Relationship Target="../media/image11.png" Type="http://schemas.openxmlformats.org/officeDocument/2006/relationships/image" Id="rId6"/><Relationship Target="../media/image09.png" Type="http://schemas.openxmlformats.org/officeDocument/2006/relationships/image" Id="rId5"/><Relationship Target="../media/image23.jpg" Type="http://schemas.openxmlformats.org/officeDocument/2006/relationships/image" Id="rId8"/><Relationship Target="../media/image07.png" Type="http://schemas.openxmlformats.org/officeDocument/2006/relationships/image" Id="rId7"/></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4"/><Relationship Target="../media/image13.jpg" Type="http://schemas.openxmlformats.org/officeDocument/2006/relationships/image" Id="rId3"/><Relationship Target="../media/image14.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4"/><Relationship Target="../media/image17.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media/image29.png" Type="http://schemas.openxmlformats.org/officeDocument/2006/relationships/image" Id="rId14"/><Relationship Target="../notesSlides/notesSlide9.xml" Type="http://schemas.openxmlformats.org/officeDocument/2006/relationships/notesSlide" Id="rId2"/><Relationship Target="../media/image26.jpg" Type="http://schemas.openxmlformats.org/officeDocument/2006/relationships/image" Id="rId12"/><Relationship Target="../slideLayouts/slideLayout3.xml" Type="http://schemas.openxmlformats.org/officeDocument/2006/relationships/slideLayout" Id="rId1"/><Relationship Target="../media/image30.png" Type="http://schemas.openxmlformats.org/officeDocument/2006/relationships/image" Id="rId13"/><Relationship Target="../media/image18.jpg" Type="http://schemas.openxmlformats.org/officeDocument/2006/relationships/image" Id="rId4"/><Relationship Target="../media/image21.jpg" Type="http://schemas.openxmlformats.org/officeDocument/2006/relationships/image" Id="rId10"/><Relationship Target="../media/image15.jpg" Type="http://schemas.openxmlformats.org/officeDocument/2006/relationships/image" Id="rId3"/><Relationship Target="../media/image25.jpg" Type="http://schemas.openxmlformats.org/officeDocument/2006/relationships/image" Id="rId11"/><Relationship Target="../media/image24.jpg" Type="http://schemas.openxmlformats.org/officeDocument/2006/relationships/image" Id="rId9"/><Relationship Target="../media/image19.jpg" Type="http://schemas.openxmlformats.org/officeDocument/2006/relationships/image" Id="rId6"/><Relationship Target="../media/image16.jpg" Type="http://schemas.openxmlformats.org/officeDocument/2006/relationships/image" Id="rId5"/><Relationship Target="../media/image22.jpg" Type="http://schemas.openxmlformats.org/officeDocument/2006/relationships/image" Id="rId8"/><Relationship Target="../media/image20.jp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idx="1" type="subTitle"/>
          </p:nvPr>
        </p:nvSpPr>
        <p:spPr>
          <a:xfrm>
            <a:off y="3200400" x="1295400"/>
            <a:ext cy="1600199" cx="6400799"/>
          </a:xfrm>
          <a:prstGeom prst="rect">
            <a:avLst/>
          </a:prstGeom>
          <a:noFill/>
          <a:ln>
            <a:noFill/>
          </a:ln>
        </p:spPr>
        <p:txBody>
          <a:bodyPr bIns="45700" rIns="91425" lIns="91425" tIns="45700" anchor="t" anchorCtr="0">
            <a:noAutofit/>
          </a:bodyPr>
          <a:lstStyle/>
          <a:p/>
        </p:txBody>
      </p:sp>
      <p:sp>
        <p:nvSpPr>
          <p:cNvPr id="157" name="Shape 157"/>
          <p:cNvSpPr txBox="1"/>
          <p:nvPr>
            <p:ph type="ctrTitle"/>
          </p:nvPr>
        </p:nvSpPr>
        <p:spPr>
          <a:xfrm>
            <a:off y="1506537" x="0"/>
            <a:ext cy="1470024" cx="9144000"/>
          </a:xfrm>
          <a:prstGeom prst="rect">
            <a:avLst/>
          </a:prstGeom>
          <a:noFill/>
          <a:ln>
            <a:noFill/>
          </a:ln>
        </p:spPr>
        <p:txBody>
          <a:bodyPr bIns="91425" rIns="91425" lIns="91425" tIns="45700" anchor="ctr" anchorCtr="0">
            <a:noAutofit/>
          </a:bodyPr>
          <a:lstStyle/>
          <a:p>
            <a:pPr algn="ctr" rtl="0" lvl="0" marR="0" indent="0" marL="0">
              <a:spcBef>
                <a:spcPts val="0"/>
              </a:spcBef>
              <a:spcAft>
                <a:spcPts val="0"/>
              </a:spcAft>
              <a:buClr>
                <a:srgbClr val="FFFFFF"/>
              </a:buClr>
              <a:buSzPct val="25000"/>
              <a:buFont typeface="Calibri"/>
              <a:buNone/>
            </a:pPr>
            <a:r>
              <a:rPr strike="noStrike" u="none" b="0" cap="none" baseline="0" sz="4000" lang="en-US" i="0">
                <a:solidFill>
                  <a:schemeClr val="accent1"/>
                </a:solidFill>
                <a:latin typeface="Calibri"/>
                <a:ea typeface="Calibri"/>
                <a:cs typeface="Calibri"/>
                <a:sym typeface="Calibri"/>
              </a:rPr>
              <a:t>Складові комп'ютера</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y="0" x="0"/>
          <a:ext cy="0" cx="0"/>
          <a:chOff y="0" x="0"/>
          <a:chExt cy="0" cx="0"/>
        </a:xfrm>
      </p:grpSpPr>
      <p:sp>
        <p:nvSpPr>
          <p:cNvPr id="275" name="Shape 275"/>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Працюємо в парах</a:t>
            </a:r>
          </a:p>
        </p:txBody>
      </p:sp>
      <p:sp>
        <p:nvSpPr>
          <p:cNvPr id="276" name="Shape 276"/>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Назвіть кожну групу об'єктів. Знайдіть у кожній групі зайве слово. За якою властивістю ви це слово вважаєте зайвим?</a:t>
            </a:r>
          </a:p>
          <a:p>
            <a:pPr algn="l" rtl="0" lvl="1" marR="0" indent="0" marL="0">
              <a:lnSpc>
                <a:spcPct val="80000"/>
              </a:lnSpc>
              <a:buClr>
                <a:schemeClr val="accent2"/>
              </a:buClr>
              <a:buSzPct val="83333"/>
              <a:buFont typeface="Arial"/>
              <a:buChar char="•"/>
            </a:pPr>
            <a:r>
              <a:rPr strike="noStrike" u="none" b="0" cap="none" baseline="0" sz="2200" lang="en-US" i="0">
                <a:solidFill>
                  <a:schemeClr val="dk1"/>
                </a:solidFill>
                <a:latin typeface="Cambria"/>
                <a:ea typeface="Cambria"/>
                <a:cs typeface="Cambria"/>
                <a:sym typeface="Cambria"/>
              </a:rPr>
              <a:t>Індикатор, кнопка живлення, системний блок, завантаження, смартфон, екран монітора;</a:t>
            </a:r>
          </a:p>
          <a:p>
            <a:pPr algn="l" rtl="0" lvl="1" marR="0" indent="0" marL="0">
              <a:lnSpc>
                <a:spcPct val="80000"/>
              </a:lnSpc>
              <a:buClr>
                <a:schemeClr val="accent2"/>
              </a:buClr>
              <a:buSzPct val="83333"/>
              <a:buFont typeface="Arial"/>
              <a:buChar char="•"/>
            </a:pPr>
            <a:r>
              <a:rPr strike="noStrike" u="none" b="0" cap="none" baseline="0" sz="2200" lang="en-US" i="0">
                <a:solidFill>
                  <a:schemeClr val="dk1"/>
                </a:solidFill>
                <a:latin typeface="Cambria"/>
                <a:ea typeface="Cambria"/>
                <a:cs typeface="Cambria"/>
                <a:sym typeface="Cambria"/>
              </a:rPr>
              <a:t>Системний блок, клавіатура, миша, монітор, смартфон;</a:t>
            </a:r>
          </a:p>
          <a:p>
            <a:pPr algn="l" rtl="0" lvl="1" marR="0" indent="0" marL="0">
              <a:lnSpc>
                <a:spcPct val="80000"/>
              </a:lnSpc>
              <a:buClr>
                <a:schemeClr val="accent2"/>
              </a:buClr>
              <a:buSzPct val="83333"/>
              <a:buFont typeface="Arial"/>
              <a:buChar char="•"/>
            </a:pPr>
            <a:r>
              <a:rPr strike="noStrike" u="none" b="0" cap="none" baseline="0" sz="2200" lang="en-US" i="0">
                <a:solidFill>
                  <a:schemeClr val="dk1"/>
                </a:solidFill>
                <a:latin typeface="Cambria"/>
                <a:ea typeface="Cambria"/>
                <a:cs typeface="Cambria"/>
                <a:sym typeface="Cambria"/>
              </a:rPr>
              <a:t>Робочий стіл, кошик, гучномовці, значки, панель завдань, головне меню;</a:t>
            </a:r>
          </a:p>
          <a:p>
            <a:pPr algn="l" rtl="0" lvl="1" marR="0" indent="0" marL="0">
              <a:lnSpc>
                <a:spcPct val="80000"/>
              </a:lnSpc>
              <a:buClr>
                <a:schemeClr val="accent2"/>
              </a:buClr>
              <a:buSzPct val="83333"/>
              <a:buFont typeface="Arial"/>
              <a:buChar char="•"/>
            </a:pPr>
            <a:r>
              <a:rPr strike="noStrike" u="none" b="0" cap="none" baseline="0" sz="2200" lang="en-US" i="0">
                <a:solidFill>
                  <a:schemeClr val="dk1"/>
                </a:solidFill>
                <a:latin typeface="Cambria"/>
                <a:ea typeface="Cambria"/>
                <a:cs typeface="Cambria"/>
                <a:sym typeface="Cambria"/>
              </a:rPr>
              <a:t>Монітор, принтер, миша, гучномовці, колонки, проектор;</a:t>
            </a:r>
          </a:p>
          <a:p>
            <a:pPr algn="l" rtl="0" lvl="1" marR="0" indent="0" marL="0">
              <a:lnSpc>
                <a:spcPct val="80000"/>
              </a:lnSpc>
              <a:buClr>
                <a:schemeClr val="accent2"/>
              </a:buClr>
              <a:buSzPct val="83333"/>
              <a:buFont typeface="Arial"/>
              <a:buChar char="•"/>
            </a:pPr>
            <a:r>
              <a:rPr strike="noStrike" u="none" b="0" cap="none" baseline="0" sz="2200" lang="en-US" i="0">
                <a:solidFill>
                  <a:schemeClr val="dk1"/>
                </a:solidFill>
                <a:latin typeface="Cambria"/>
                <a:ea typeface="Cambria"/>
                <a:cs typeface="Cambria"/>
                <a:sym typeface="Cambria"/>
              </a:rPr>
              <a:t>Миша, клавіатура, сканер, мікрофон, навушники;</a:t>
            </a:r>
          </a:p>
          <a:p>
            <a:pPr algn="l" rtl="0" lvl="1" marR="0" indent="0" marL="0">
              <a:lnSpc>
                <a:spcPct val="80000"/>
              </a:lnSpc>
              <a:buClr>
                <a:schemeClr val="accent2"/>
              </a:buClr>
              <a:buSzPct val="83333"/>
              <a:buFont typeface="Arial"/>
              <a:buChar char="•"/>
            </a:pPr>
            <a:r>
              <a:rPr strike="noStrike" u="none" b="0" cap="none" baseline="0" sz="2200" lang="en-US" i="0">
                <a:solidFill>
                  <a:schemeClr val="dk1"/>
                </a:solidFill>
                <a:latin typeface="Cambria"/>
                <a:ea typeface="Cambria"/>
                <a:cs typeface="Cambria"/>
                <a:sym typeface="Cambria"/>
              </a:rPr>
              <a:t>Клацання, подвійне клацання, клацання правою кнопкою, друкування, перетягування, протягування, затримка.</a:t>
            </a:r>
          </a:p>
        </p:txBody>
      </p:sp>
      <p:sp>
        <p:nvSpPr>
          <p:cNvPr id="277" name="Shape 277"/>
          <p:cNvSpPr/>
          <p:nvPr/>
        </p:nvSpPr>
        <p:spPr>
          <a:xfrm>
            <a:off y="112711" x="6875461"/>
            <a:ext cy="1155700" cx="2128837"/>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y="0" x="0"/>
          <a:ext cy="0" cx="0"/>
          <a:chOff y="0" x="0"/>
          <a:chExt cy="0" cx="0"/>
        </a:xfrm>
      </p:grpSpPr>
      <p:sp>
        <p:nvSpPr>
          <p:cNvPr id="282" name="Shape 282"/>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Працюємо в парах</a:t>
            </a:r>
          </a:p>
        </p:txBody>
      </p:sp>
      <p:sp>
        <p:nvSpPr>
          <p:cNvPr id="283" name="Shape 283"/>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Обговоріть, чому та чим відрізняється ввімкнення ноутбука, смартфону (мобільного телефону) та стаціонарного комп’ютера? Поясніть свою думку</a:t>
            </a:r>
          </a:p>
        </p:txBody>
      </p:sp>
      <p:sp>
        <p:nvSpPr>
          <p:cNvPr id="284" name="Shape 284"/>
          <p:cNvSpPr/>
          <p:nvPr/>
        </p:nvSpPr>
        <p:spPr>
          <a:xfrm>
            <a:off y="112711" x="6875461"/>
            <a:ext cy="1155700" cx="2128837"/>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y="0" x="0"/>
          <a:ext cy="0" cx="0"/>
          <a:chOff y="0" x="0"/>
          <a:chExt cy="0" cx="0"/>
        </a:xfrm>
      </p:grpSpPr>
      <p:sp>
        <p:nvSpPr>
          <p:cNvPr id="289" name="Shape 289"/>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Головоломки</a:t>
            </a:r>
          </a:p>
        </p:txBody>
      </p:sp>
      <p:sp>
        <p:nvSpPr>
          <p:cNvPr id="290" name="Shape 290"/>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Петрусь та Миколка мають вдома персональні комп’ютери. Петрусь на своєму комп’ютері працює з текстами, може їх роздруковувати та зберігати, але не може слухати музику. Миколка на комп’ютері переглядає відео, мультфільми. Але він не має пристрою для того, щоб текст, збережений на своєму комп’ютері, роздрукувати на папері. Які складові комп’ютера в Петруся, а  які – в Миколки?</a:t>
            </a:r>
          </a:p>
        </p:txBody>
      </p:sp>
      <p:sp>
        <p:nvSpPr>
          <p:cNvPr id="291" name="Shape 291"/>
          <p:cNvSpPr/>
          <p:nvPr/>
        </p:nvSpPr>
        <p:spPr>
          <a:xfrm>
            <a:off y="0" x="7596186"/>
            <a:ext cy="1443037" cx="1547811"/>
          </a:xfrm>
          <a:prstGeom prst="rect">
            <a:avLst/>
          </a:prstGeom>
          <a:blipFill>
            <a:blip r:embed="rId3"/>
            <a:stretch>
              <a:fillRect/>
            </a:stretch>
          </a:blipFill>
        </p:spPr>
      </p:sp>
      <p:sp>
        <p:nvSpPr>
          <p:cNvPr id="292" name="Shape 292"/>
          <p:cNvSpPr/>
          <p:nvPr/>
        </p:nvSpPr>
        <p:spPr>
          <a:xfrm>
            <a:off y="5187950" x="1403350"/>
            <a:ext cy="1466850" cx="4725986"/>
          </a:xfrm>
          <a:prstGeom prst="ellipse">
            <a:avLst/>
          </a:prstGeom>
          <a:solidFill>
            <a:srgbClr val="3366FF">
              <a:alpha val="26666"/>
            </a:srgbClr>
          </a:solidFill>
          <a:ln w="12700" cap="rnd">
            <a:solidFill>
              <a:srgbClr val="527755"/>
            </a:solidFill>
            <a:prstDash val="solid"/>
            <a:miter/>
            <a:headEnd w="med" len="med" type="none"/>
            <a:tailEnd w="med" len="med" type="none"/>
          </a:ln>
        </p:spPr>
        <p:txBody>
          <a:bodyPr bIns="45700" rIns="91425" lIns="91425" tIns="45700" anchor="ctr" anchorCtr="0">
            <a:noAutofit/>
          </a:bodyPr>
          <a:lstStyle/>
          <a:p/>
        </p:txBody>
      </p:sp>
      <p:sp>
        <p:nvSpPr>
          <p:cNvPr id="293" name="Shape 293"/>
          <p:cNvSpPr/>
          <p:nvPr/>
        </p:nvSpPr>
        <p:spPr>
          <a:xfrm>
            <a:off y="5157787" x="3059111"/>
            <a:ext cy="1511299" cx="4537074"/>
          </a:xfrm>
          <a:prstGeom prst="ellipse">
            <a:avLst/>
          </a:prstGeom>
          <a:solidFill>
            <a:srgbClr val="FF3399">
              <a:alpha val="26666"/>
            </a:srgbClr>
          </a:solidFill>
          <a:ln w="12700" cap="rnd">
            <a:solidFill>
              <a:srgbClr val="7A969E"/>
            </a:solidFill>
            <a:prstDash val="solid"/>
            <a:miter/>
            <a:headEnd w="med" len="med" type="none"/>
            <a:tailEnd w="med" len="med" type="none"/>
          </a:ln>
        </p:spPr>
        <p:txBody>
          <a:bodyPr bIns="45700" rIns="91425" lIns="91425" tIns="45700" anchor="ctr" anchorCtr="0">
            <a:noAutofit/>
          </a:bodyPr>
          <a:lstStyle/>
          <a:p/>
        </p:txBody>
      </p:sp>
      <p:sp>
        <p:nvSpPr>
          <p:cNvPr id="294" name="Shape 294"/>
          <p:cNvSpPr txBox="1"/>
          <p:nvPr/>
        </p:nvSpPr>
        <p:spPr>
          <a:xfrm>
            <a:off y="5732462" x="1692275"/>
            <a:ext cy="369886" cx="10794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принтер</a:t>
            </a:r>
          </a:p>
        </p:txBody>
      </p:sp>
      <p:sp>
        <p:nvSpPr>
          <p:cNvPr id="295" name="Shape 295"/>
          <p:cNvSpPr txBox="1"/>
          <p:nvPr/>
        </p:nvSpPr>
        <p:spPr>
          <a:xfrm>
            <a:off y="5732462" x="6084887"/>
            <a:ext cy="369886" cx="1439862"/>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навушники</a:t>
            </a:r>
          </a:p>
        </p:txBody>
      </p:sp>
      <p:sp>
        <p:nvSpPr>
          <p:cNvPr id="296" name="Shape 296"/>
          <p:cNvSpPr txBox="1"/>
          <p:nvPr/>
        </p:nvSpPr>
        <p:spPr>
          <a:xfrm>
            <a:off y="5373687" x="3563937"/>
            <a:ext cy="1200150" cx="2303461"/>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системний блок</a:t>
            </a:r>
          </a:p>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клавіатура</a:t>
            </a:r>
          </a:p>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миша</a:t>
            </a:r>
          </a:p>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монітор</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Персональний комп’ютер</a:t>
            </a:r>
          </a:p>
        </p:txBody>
      </p:sp>
      <p:sp>
        <p:nvSpPr>
          <p:cNvPr id="163" name="Shape 163"/>
          <p:cNvSpPr/>
          <p:nvPr/>
        </p:nvSpPr>
        <p:spPr>
          <a:xfrm>
            <a:off y="1752600" x="304800"/>
            <a:ext cy="4495799" cx="8591549"/>
          </a:xfrm>
          <a:prstGeom prst="rect">
            <a:avLst/>
          </a:prstGeom>
          <a:blipFill>
            <a:blip r:embed="rId3"/>
            <a:stretch>
              <a:fillRect/>
            </a:stretch>
          </a:blipFill>
        </p:spPr>
      </p:sp>
      <p:sp>
        <p:nvSpPr>
          <p:cNvPr id="164" name="Shape 164"/>
          <p:cNvSpPr txBox="1"/>
          <p:nvPr/>
        </p:nvSpPr>
        <p:spPr>
          <a:xfrm>
            <a:off y="1447800" x="15240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монітор</a:t>
            </a:r>
          </a:p>
        </p:txBody>
      </p:sp>
      <p:sp>
        <p:nvSpPr>
          <p:cNvPr id="165" name="Shape 165"/>
          <p:cNvSpPr txBox="1"/>
          <p:nvPr/>
        </p:nvSpPr>
        <p:spPr>
          <a:xfrm>
            <a:off y="1371600" x="4191000"/>
            <a:ext cy="461961" cx="28956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системний блок</a:t>
            </a:r>
          </a:p>
        </p:txBody>
      </p:sp>
      <p:sp>
        <p:nvSpPr>
          <p:cNvPr id="166" name="Shape 166"/>
          <p:cNvSpPr txBox="1"/>
          <p:nvPr/>
        </p:nvSpPr>
        <p:spPr>
          <a:xfrm>
            <a:off y="5486400" x="16002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клавіатура</a:t>
            </a:r>
          </a:p>
        </p:txBody>
      </p:sp>
      <p:sp>
        <p:nvSpPr>
          <p:cNvPr id="167" name="Shape 167"/>
          <p:cNvSpPr txBox="1"/>
          <p:nvPr/>
        </p:nvSpPr>
        <p:spPr>
          <a:xfrm>
            <a:off y="3068636" x="6516687"/>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принтер</a:t>
            </a:r>
          </a:p>
        </p:txBody>
      </p:sp>
      <p:sp>
        <p:nvSpPr>
          <p:cNvPr id="168" name="Shape 168"/>
          <p:cNvSpPr txBox="1"/>
          <p:nvPr/>
        </p:nvSpPr>
        <p:spPr>
          <a:xfrm>
            <a:off y="6096000" x="41910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миша</a:t>
            </a:r>
          </a:p>
        </p:txBody>
      </p:sp>
      <p:sp>
        <p:nvSpPr>
          <p:cNvPr id="169" name="Shape 169"/>
          <p:cNvSpPr/>
          <p:nvPr/>
        </p:nvSpPr>
        <p:spPr>
          <a:xfrm>
            <a:off y="5257800" x="4038600"/>
            <a:ext cy="992187" cx="1142999"/>
          </a:xfrm>
          <a:prstGeom prst="rect">
            <a:avLst/>
          </a:prstGeom>
          <a:blipFill>
            <a:blip r:embed="rId4"/>
            <a:stretch>
              <a:fillRect/>
            </a:stretch>
          </a:blipFill>
        </p:spPr>
      </p:sp>
      <p:sp>
        <p:nvSpPr>
          <p:cNvPr id="170" name="Shape 170"/>
          <p:cNvSpPr txBox="1"/>
          <p:nvPr/>
        </p:nvSpPr>
        <p:spPr>
          <a:xfrm>
            <a:off y="6092825" x="6156325"/>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модем</a:t>
            </a:r>
          </a:p>
        </p:txBody>
      </p:sp>
      <p:sp>
        <p:nvSpPr>
          <p:cNvPr id="171" name="Shape 171"/>
          <p:cNvSpPr/>
          <p:nvPr/>
        </p:nvSpPr>
        <p:spPr>
          <a:xfrm>
            <a:off y="0" x="6948486"/>
            <a:ext cy="2054224" cx="2195511"/>
          </a:xfrm>
          <a:prstGeom prst="rect">
            <a:avLst/>
          </a:prstGeom>
          <a:blipFill>
            <a:blip r:embed="rId5"/>
            <a:stretch>
              <a:fillRect/>
            </a:stretch>
          </a:blipFill>
        </p:spPr>
      </p:sp>
      <p:sp>
        <p:nvSpPr>
          <p:cNvPr id="172" name="Shape 172"/>
          <p:cNvSpPr txBox="1"/>
          <p:nvPr/>
        </p:nvSpPr>
        <p:spPr>
          <a:xfrm>
            <a:off y="1989136" x="67818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сканер</a:t>
            </a:r>
          </a:p>
        </p:txBody>
      </p:sp>
      <p:sp>
        <p:nvSpPr>
          <p:cNvPr id="173" name="Shape 173"/>
          <p:cNvSpPr txBox="1"/>
          <p:nvPr/>
        </p:nvSpPr>
        <p:spPr>
          <a:xfrm>
            <a:off y="2708275" x="250825"/>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колонки</a:t>
            </a:r>
          </a:p>
        </p:txBody>
      </p:sp>
      <p:sp>
        <p:nvSpPr>
          <p:cNvPr id="174" name="Shape 174"/>
          <p:cNvSpPr/>
          <p:nvPr/>
        </p:nvSpPr>
        <p:spPr>
          <a:xfrm>
            <a:off y="4554537" x="7092950"/>
            <a:ext cy="2303462" cx="2303462"/>
          </a:xfrm>
          <a:prstGeom prst="rect">
            <a:avLst/>
          </a:prstGeom>
          <a:blipFill>
            <a:blip r:embed="rId6"/>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Пристрої введення даних</a:t>
            </a:r>
          </a:p>
        </p:txBody>
      </p:sp>
      <p:sp>
        <p:nvSpPr>
          <p:cNvPr id="180" name="Shape 180"/>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181" name="Shape 181"/>
          <p:cNvSpPr/>
          <p:nvPr/>
        </p:nvSpPr>
        <p:spPr>
          <a:xfrm>
            <a:off y="4581525" x="1258887"/>
            <a:ext cy="1800224" cx="2073274"/>
          </a:xfrm>
          <a:prstGeom prst="rect">
            <a:avLst/>
          </a:prstGeom>
          <a:blipFill>
            <a:blip r:embed="rId3"/>
            <a:stretch>
              <a:fillRect/>
            </a:stretch>
          </a:blipFill>
        </p:spPr>
      </p:sp>
      <p:sp>
        <p:nvSpPr>
          <p:cNvPr id="182" name="Shape 182"/>
          <p:cNvSpPr/>
          <p:nvPr/>
        </p:nvSpPr>
        <p:spPr>
          <a:xfrm>
            <a:off y="1412875" x="179386"/>
            <a:ext cy="3035300" cx="8743949"/>
          </a:xfrm>
          <a:prstGeom prst="rect">
            <a:avLst/>
          </a:prstGeom>
          <a:blipFill>
            <a:blip r:embed="rId4"/>
            <a:stretch>
              <a:fillRect/>
            </a:stretch>
          </a:blipFill>
        </p:spPr>
      </p:sp>
      <p:grpSp>
        <p:nvGrpSpPr>
          <p:cNvPr id="183" name="Shape 183"/>
          <p:cNvGrpSpPr/>
          <p:nvPr/>
        </p:nvGrpSpPr>
        <p:grpSpPr>
          <a:xfrm>
            <a:off y="2646361" x="855662"/>
            <a:ext cy="1179512" cx="4267199"/>
            <a:chOff y="0" x="0"/>
            <a:chExt cy="2147483647" cx="2147483647"/>
          </a:xfrm>
        </p:grpSpPr>
        <p:sp>
          <p:nvSpPr>
            <p:cNvPr id="184" name="Shape 184"/>
            <p:cNvSpPr txBox="1"/>
            <p:nvPr/>
          </p:nvSpPr>
          <p:spPr>
            <a:xfrm>
              <a:off y="0" x="0"/>
              <a:ext cy="656094531" cx="2147483647"/>
            </a:xfrm>
            <a:prstGeom prst="rect">
              <a:avLst/>
            </a:prstGeom>
            <a:solidFill>
              <a:srgbClr val="0BEB0B">
                <a:alpha val="29803"/>
              </a:srgbClr>
            </a:solidFill>
            <a:ln>
              <a:noFill/>
            </a:ln>
          </p:spPr>
          <p:txBody>
            <a:bodyPr bIns="45700" rIns="91425" lIns="91425" tIns="45700" anchor="ctr" anchorCtr="0">
              <a:noAutofit/>
            </a:bodyPr>
            <a:lstStyle/>
            <a:p/>
          </p:txBody>
        </p:sp>
        <p:sp>
          <p:nvSpPr>
            <p:cNvPr id="185" name="Shape 185"/>
            <p:cNvSpPr txBox="1"/>
            <p:nvPr/>
          </p:nvSpPr>
          <p:spPr>
            <a:xfrm>
              <a:off y="742803026" x="51130488"/>
              <a:ext cy="653204539" cx="1966928763"/>
            </a:xfrm>
            <a:prstGeom prst="rect">
              <a:avLst/>
            </a:prstGeom>
            <a:solidFill>
              <a:srgbClr val="0BEB0B">
                <a:alpha val="29803"/>
              </a:srgbClr>
            </a:solidFill>
            <a:ln>
              <a:noFill/>
            </a:ln>
          </p:spPr>
          <p:txBody>
            <a:bodyPr bIns="45700" rIns="91425" lIns="91425" tIns="45700" anchor="ctr" anchorCtr="0">
              <a:noAutofit/>
            </a:bodyPr>
            <a:lstStyle/>
            <a:p/>
          </p:txBody>
        </p:sp>
        <p:sp>
          <p:nvSpPr>
            <p:cNvPr id="186" name="Shape 186"/>
            <p:cNvSpPr txBox="1"/>
            <p:nvPr/>
          </p:nvSpPr>
          <p:spPr>
            <a:xfrm>
              <a:off y="1361325125" x="167771952"/>
              <a:ext cy="786158521" cx="1773591625"/>
            </a:xfrm>
            <a:prstGeom prst="rect">
              <a:avLst/>
            </a:prstGeom>
            <a:solidFill>
              <a:srgbClr val="0BEB0B">
                <a:alpha val="29803"/>
              </a:srgbClr>
            </a:solidFill>
            <a:ln>
              <a:noFill/>
            </a:ln>
          </p:spPr>
          <p:txBody>
            <a:bodyPr bIns="45700" rIns="91425" lIns="91425" tIns="45700" anchor="ctr" anchorCtr="0">
              <a:noAutofit/>
            </a:bodyPr>
            <a:lstStyle/>
            <a:p/>
          </p:txBody>
        </p:sp>
      </p:grpSp>
      <p:sp>
        <p:nvSpPr>
          <p:cNvPr id="187" name="Shape 187"/>
          <p:cNvSpPr txBox="1"/>
          <p:nvPr/>
        </p:nvSpPr>
        <p:spPr>
          <a:xfrm>
            <a:off y="2233611" x="712787"/>
            <a:ext cy="361950" cx="3543300"/>
          </a:xfrm>
          <a:prstGeom prst="rect">
            <a:avLst/>
          </a:prstGeom>
          <a:solidFill>
            <a:srgbClr val="00B0F0">
              <a:alpha val="29803"/>
            </a:srgbClr>
          </a:solidFill>
          <a:ln>
            <a:noFill/>
          </a:ln>
        </p:spPr>
        <p:txBody>
          <a:bodyPr bIns="45700" rIns="91425" lIns="91425" tIns="45700" anchor="ctr" anchorCtr="0">
            <a:noAutofit/>
          </a:bodyPr>
          <a:lstStyle/>
          <a:p/>
        </p:txBody>
      </p:sp>
      <p:sp>
        <p:nvSpPr>
          <p:cNvPr id="188" name="Shape 188"/>
          <p:cNvSpPr txBox="1"/>
          <p:nvPr/>
        </p:nvSpPr>
        <p:spPr>
          <a:xfrm>
            <a:off y="2624136" x="7294561"/>
            <a:ext cy="1638300" cx="1035049"/>
          </a:xfrm>
          <a:prstGeom prst="rect">
            <a:avLst/>
          </a:prstGeom>
          <a:solidFill>
            <a:srgbClr val="00B0F0">
              <a:alpha val="29803"/>
            </a:srgbClr>
          </a:solidFill>
          <a:ln>
            <a:noFill/>
          </a:ln>
        </p:spPr>
        <p:txBody>
          <a:bodyPr bIns="45700" rIns="91425" lIns="91425" tIns="45700" anchor="ctr" anchorCtr="0">
            <a:noAutofit/>
          </a:bodyPr>
          <a:lstStyle/>
          <a:p/>
        </p:txBody>
      </p:sp>
      <p:grpSp>
        <p:nvGrpSpPr>
          <p:cNvPr id="189" name="Shape 189"/>
          <p:cNvGrpSpPr/>
          <p:nvPr/>
        </p:nvGrpSpPr>
        <p:grpSpPr>
          <a:xfrm>
            <a:off y="3470274" x="5924549"/>
            <a:ext cy="811211" cx="1103311"/>
            <a:chOff y="0" x="0"/>
            <a:chExt cy="2147483647" cx="2147483647"/>
          </a:xfrm>
        </p:grpSpPr>
        <p:sp>
          <p:nvSpPr>
            <p:cNvPr id="190" name="Shape 190"/>
            <p:cNvSpPr txBox="1"/>
            <p:nvPr/>
          </p:nvSpPr>
          <p:spPr>
            <a:xfrm>
              <a:off y="1004399694" x="0"/>
              <a:ext cy="1143083952" cx="2147483647"/>
            </a:xfrm>
            <a:prstGeom prst="rect">
              <a:avLst/>
            </a:prstGeom>
            <a:solidFill>
              <a:srgbClr val="FF0000">
                <a:alpha val="29803"/>
              </a:srgbClr>
            </a:solidFill>
            <a:ln>
              <a:noFill/>
            </a:ln>
          </p:spPr>
          <p:txBody>
            <a:bodyPr bIns="45700" rIns="91425" lIns="91425" tIns="45700" anchor="ctr" anchorCtr="0">
              <a:noAutofit/>
            </a:bodyPr>
            <a:lstStyle/>
            <a:p/>
          </p:txBody>
        </p:sp>
        <p:sp>
          <p:nvSpPr>
            <p:cNvPr id="191" name="Shape 191"/>
            <p:cNvSpPr txBox="1"/>
            <p:nvPr/>
          </p:nvSpPr>
          <p:spPr>
            <a:xfrm>
              <a:off y="0" x="747756031"/>
              <a:ext cy="953970491" cx="673599337"/>
            </a:xfrm>
            <a:prstGeom prst="rect">
              <a:avLst/>
            </a:prstGeom>
            <a:solidFill>
              <a:srgbClr val="FF0000">
                <a:alpha val="29803"/>
              </a:srgbClr>
            </a:solidFill>
            <a:ln>
              <a:noFill/>
            </a:ln>
          </p:spPr>
          <p:txBody>
            <a:bodyPr bIns="45700" rIns="91425" lIns="91425" tIns="45700" anchor="ctr" anchorCtr="0">
              <a:noAutofit/>
            </a:bodyPr>
            <a:lstStyle/>
            <a:p/>
          </p:txBody>
        </p:sp>
      </p:grpSp>
      <p:grpSp>
        <p:nvGrpSpPr>
          <p:cNvPr id="192" name="Shape 192"/>
          <p:cNvGrpSpPr/>
          <p:nvPr/>
        </p:nvGrpSpPr>
        <p:grpSpPr>
          <a:xfrm>
            <a:off y="2636837" x="4846637"/>
            <a:ext cy="784225" cx="847724"/>
            <a:chOff y="0" x="0"/>
            <a:chExt cy="2147483647" cx="2147483647"/>
          </a:xfrm>
        </p:grpSpPr>
        <p:sp>
          <p:nvSpPr>
            <p:cNvPr id="193" name="Shape 193"/>
            <p:cNvSpPr txBox="1"/>
            <p:nvPr/>
          </p:nvSpPr>
          <p:spPr>
            <a:xfrm>
              <a:off y="0" x="715827472"/>
              <a:ext cy="2147482963" cx="1431656174"/>
            </a:xfrm>
            <a:prstGeom prst="rect">
              <a:avLst/>
            </a:prstGeom>
            <a:solidFill>
              <a:srgbClr val="FF0000">
                <a:alpha val="29803"/>
              </a:srgbClr>
            </a:solidFill>
            <a:ln>
              <a:noFill/>
            </a:ln>
          </p:spPr>
          <p:txBody>
            <a:bodyPr bIns="45700" rIns="91425" lIns="91425" tIns="45700" anchor="ctr" anchorCtr="0">
              <a:noAutofit/>
            </a:bodyPr>
            <a:lstStyle/>
            <a:p/>
          </p:txBody>
        </p:sp>
        <p:sp>
          <p:nvSpPr>
            <p:cNvPr id="194" name="Shape 194"/>
            <p:cNvSpPr txBox="1"/>
            <p:nvPr/>
          </p:nvSpPr>
          <p:spPr>
            <a:xfrm>
              <a:off y="1078090278" x="0"/>
              <a:ext cy="1069393368" cx="715828087"/>
            </a:xfrm>
            <a:prstGeom prst="rect">
              <a:avLst/>
            </a:prstGeom>
            <a:solidFill>
              <a:srgbClr val="FF0000">
                <a:alpha val="29803"/>
              </a:srgbClr>
            </a:solidFill>
            <a:ln>
              <a:noFill/>
            </a:ln>
          </p:spPr>
          <p:txBody>
            <a:bodyPr bIns="45700" rIns="91425" lIns="91425" tIns="45700" anchor="ctr" anchorCtr="0">
              <a:noAutofit/>
            </a:bodyPr>
            <a:lstStyle/>
            <a:p/>
          </p:txBody>
        </p:sp>
      </p:grpSp>
      <p:sp>
        <p:nvSpPr>
          <p:cNvPr id="195" name="Shape 195"/>
          <p:cNvSpPr txBox="1"/>
          <p:nvPr/>
        </p:nvSpPr>
        <p:spPr>
          <a:xfrm>
            <a:off y="3883025" x="1760536"/>
            <a:ext cy="360362" cx="2066924"/>
          </a:xfrm>
          <a:prstGeom prst="rect">
            <a:avLst/>
          </a:prstGeom>
          <a:solidFill>
            <a:srgbClr val="FF0000">
              <a:alpha val="29803"/>
            </a:srgbClr>
          </a:solidFill>
          <a:ln>
            <a:noFill/>
          </a:ln>
        </p:spPr>
        <p:txBody>
          <a:bodyPr bIns="45700" rIns="91425" lIns="91425" tIns="45700" anchor="ctr" anchorCtr="0">
            <a:noAutofit/>
          </a:bodyPr>
          <a:lstStyle/>
          <a:p/>
        </p:txBody>
      </p:sp>
      <p:sp>
        <p:nvSpPr>
          <p:cNvPr id="196" name="Shape 196"/>
          <p:cNvSpPr txBox="1"/>
          <p:nvPr/>
        </p:nvSpPr>
        <p:spPr>
          <a:xfrm>
            <a:off y="3433762" x="8329611"/>
            <a:ext cy="838199" cx="398461"/>
          </a:xfrm>
          <a:prstGeom prst="rect">
            <a:avLst/>
          </a:prstGeom>
          <a:solidFill>
            <a:srgbClr val="FF0000">
              <a:alpha val="29803"/>
            </a:srgbClr>
          </a:solidFill>
          <a:ln>
            <a:noFill/>
          </a:ln>
        </p:spPr>
        <p:txBody>
          <a:bodyPr bIns="45700" rIns="91425" lIns="91425" tIns="45700" anchor="ctr" anchorCtr="0">
            <a:noAutofit/>
          </a:bodyPr>
          <a:lstStyle/>
          <a:p/>
        </p:txBody>
      </p:sp>
      <p:sp>
        <p:nvSpPr>
          <p:cNvPr id="197" name="Shape 197"/>
          <p:cNvSpPr txBox="1"/>
          <p:nvPr/>
        </p:nvSpPr>
        <p:spPr>
          <a:xfrm>
            <a:off y="3476625" x="369887"/>
            <a:ext cy="360362" cx="779462"/>
          </a:xfrm>
          <a:prstGeom prst="rect">
            <a:avLst/>
          </a:prstGeom>
          <a:solidFill>
            <a:srgbClr val="7030A0">
              <a:alpha val="24705"/>
            </a:srgbClr>
          </a:solidFill>
          <a:ln>
            <a:noFill/>
          </a:ln>
        </p:spPr>
        <p:txBody>
          <a:bodyPr bIns="45700" rIns="91425" lIns="91425" tIns="45700" anchor="ctr" anchorCtr="0">
            <a:noAutofit/>
          </a:bodyPr>
          <a:lstStyle/>
          <a:p/>
        </p:txBody>
      </p:sp>
      <p:sp>
        <p:nvSpPr>
          <p:cNvPr id="198" name="Shape 198"/>
          <p:cNvSpPr txBox="1"/>
          <p:nvPr/>
        </p:nvSpPr>
        <p:spPr>
          <a:xfrm>
            <a:off y="3884612" x="379412"/>
            <a:ext cy="360362" cx="1384299"/>
          </a:xfrm>
          <a:prstGeom prst="rect">
            <a:avLst/>
          </a:prstGeom>
          <a:solidFill>
            <a:srgbClr val="7030A0">
              <a:alpha val="24705"/>
            </a:srgbClr>
          </a:solidFill>
          <a:ln>
            <a:noFill/>
          </a:ln>
        </p:spPr>
        <p:txBody>
          <a:bodyPr bIns="45700" rIns="91425" lIns="91425" tIns="45700" anchor="ctr" anchorCtr="0">
            <a:noAutofit/>
          </a:bodyPr>
          <a:lstStyle/>
          <a:p/>
        </p:txBody>
      </p:sp>
      <p:sp>
        <p:nvSpPr>
          <p:cNvPr id="199" name="Shape 199"/>
          <p:cNvSpPr txBox="1"/>
          <p:nvPr/>
        </p:nvSpPr>
        <p:spPr>
          <a:xfrm>
            <a:off y="3068636" x="395287"/>
            <a:ext cy="360362" cx="576262"/>
          </a:xfrm>
          <a:prstGeom prst="rect">
            <a:avLst/>
          </a:prstGeom>
          <a:solidFill>
            <a:srgbClr val="7030A0">
              <a:alpha val="24705"/>
            </a:srgbClr>
          </a:solidFill>
          <a:ln>
            <a:noFill/>
          </a:ln>
        </p:spPr>
        <p:txBody>
          <a:bodyPr bIns="45700" rIns="91425" lIns="91425" tIns="45700" anchor="ctr" anchorCtr="0">
            <a:noAutofit/>
          </a:bodyPr>
          <a:lstStyle/>
          <a:p/>
        </p:txBody>
      </p:sp>
      <p:sp>
        <p:nvSpPr>
          <p:cNvPr id="200" name="Shape 200"/>
          <p:cNvSpPr txBox="1"/>
          <p:nvPr/>
        </p:nvSpPr>
        <p:spPr>
          <a:xfrm>
            <a:off y="2247900" x="5292725"/>
            <a:ext cy="360362" cx="360362"/>
          </a:xfrm>
          <a:prstGeom prst="rect">
            <a:avLst/>
          </a:prstGeom>
          <a:solidFill>
            <a:srgbClr val="7030A0">
              <a:alpha val="24705"/>
            </a:srgbClr>
          </a:solidFill>
          <a:ln>
            <a:noFill/>
          </a:ln>
        </p:spPr>
        <p:txBody>
          <a:bodyPr bIns="45700" rIns="91425" lIns="91425" tIns="45700" anchor="ctr" anchorCtr="0">
            <a:noAutofit/>
          </a:bodyPr>
          <a:lstStyle/>
          <a:p/>
        </p:txBody>
      </p:sp>
      <p:sp>
        <p:nvSpPr>
          <p:cNvPr id="201" name="Shape 201"/>
          <p:cNvSpPr txBox="1"/>
          <p:nvPr/>
        </p:nvSpPr>
        <p:spPr>
          <a:xfrm>
            <a:off y="3429000" x="4716462"/>
            <a:ext cy="431799" cx="1008062"/>
          </a:xfrm>
          <a:prstGeom prst="rect">
            <a:avLst/>
          </a:prstGeom>
          <a:solidFill>
            <a:srgbClr val="7030A0">
              <a:alpha val="24705"/>
            </a:srgbClr>
          </a:solidFill>
          <a:ln>
            <a:noFill/>
          </a:ln>
        </p:spPr>
        <p:txBody>
          <a:bodyPr bIns="45700" rIns="91425" lIns="91425" tIns="45700" anchor="ctr" anchorCtr="0">
            <a:noAutofit/>
          </a:bodyPr>
          <a:lstStyle/>
          <a:p/>
        </p:txBody>
      </p:sp>
      <p:sp>
        <p:nvSpPr>
          <p:cNvPr id="202" name="Shape 202"/>
          <p:cNvSpPr txBox="1"/>
          <p:nvPr/>
        </p:nvSpPr>
        <p:spPr>
          <a:xfrm>
            <a:off y="3860800" x="3851275"/>
            <a:ext cy="360362" cx="1801811"/>
          </a:xfrm>
          <a:prstGeom prst="rect">
            <a:avLst/>
          </a:prstGeom>
          <a:solidFill>
            <a:srgbClr val="7030A0">
              <a:alpha val="24705"/>
            </a:srgbClr>
          </a:solidFill>
          <a:ln>
            <a:noFill/>
          </a:ln>
        </p:spPr>
        <p:txBody>
          <a:bodyPr bIns="45700" rIns="91425" lIns="91425" tIns="45700" anchor="ctr" anchorCtr="0">
            <a:noAutofit/>
          </a:bodyPr>
          <a:lstStyle/>
          <a:p/>
        </p:txBody>
      </p:sp>
      <p:sp>
        <p:nvSpPr>
          <p:cNvPr id="203" name="Shape 203"/>
          <p:cNvSpPr txBox="1"/>
          <p:nvPr/>
        </p:nvSpPr>
        <p:spPr>
          <a:xfrm>
            <a:off y="2636836" x="395287"/>
            <a:ext cy="431799" cx="504824"/>
          </a:xfrm>
          <a:prstGeom prst="rect">
            <a:avLst/>
          </a:prstGeom>
          <a:solidFill>
            <a:srgbClr val="7030A0">
              <a:alpha val="24705"/>
            </a:srgbClr>
          </a:solidFill>
          <a:ln>
            <a:noFill/>
          </a:ln>
        </p:spPr>
        <p:txBody>
          <a:bodyPr bIns="45700" rIns="91425" lIns="91425" tIns="45700" anchor="ctr" anchorCtr="0">
            <a:noAutofit/>
          </a:bodyPr>
          <a:lstStyle/>
          <a:p/>
        </p:txBody>
      </p:sp>
      <p:sp>
        <p:nvSpPr>
          <p:cNvPr id="204" name="Shape 204"/>
          <p:cNvSpPr txBox="1"/>
          <p:nvPr/>
        </p:nvSpPr>
        <p:spPr>
          <a:xfrm>
            <a:off y="1628775" x="395287"/>
            <a:ext cy="360362" cx="360362"/>
          </a:xfrm>
          <a:prstGeom prst="rect">
            <a:avLst/>
          </a:prstGeom>
          <a:solidFill>
            <a:srgbClr val="7030A0">
              <a:alpha val="24705"/>
            </a:srgbClr>
          </a:solidFill>
          <a:ln>
            <a:noFill/>
          </a:ln>
        </p:spPr>
        <p:txBody>
          <a:bodyPr bIns="45700" rIns="91425" lIns="91425" tIns="45700" anchor="ctr" anchorCtr="0">
            <a:noAutofit/>
          </a:bodyPr>
          <a:lstStyle/>
          <a:p/>
        </p:txBody>
      </p:sp>
      <p:sp>
        <p:nvSpPr>
          <p:cNvPr id="205" name="Shape 205"/>
          <p:cNvSpPr txBox="1"/>
          <p:nvPr/>
        </p:nvSpPr>
        <p:spPr>
          <a:xfrm>
            <a:off y="2205036" x="5940425"/>
            <a:ext cy="792162" cx="1058862"/>
          </a:xfrm>
          <a:prstGeom prst="rect">
            <a:avLst/>
          </a:prstGeom>
          <a:solidFill>
            <a:srgbClr val="FF0000">
              <a:alpha val="29803"/>
            </a:srgbClr>
          </a:solidFill>
          <a:ln>
            <a:noFill/>
          </a:ln>
        </p:spPr>
        <p:txBody>
          <a:bodyPr bIns="45700" rIns="91425" lIns="91425" tIns="45700" anchor="ctr" anchorCtr="0">
            <a:noAutofit/>
          </a:bodyPr>
          <a:lstStyle/>
          <a:p/>
        </p:txBody>
      </p:sp>
      <p:sp>
        <p:nvSpPr>
          <p:cNvPr id="206" name="Shape 206"/>
          <p:cNvSpPr txBox="1"/>
          <p:nvPr/>
        </p:nvSpPr>
        <p:spPr>
          <a:xfrm>
            <a:off y="2205036" x="7308850"/>
            <a:ext cy="360362" cx="358775"/>
          </a:xfrm>
          <a:prstGeom prst="rect">
            <a:avLst/>
          </a:prstGeom>
          <a:solidFill>
            <a:srgbClr val="7030A0">
              <a:alpha val="24705"/>
            </a:srgbClr>
          </a:solidFill>
          <a:ln>
            <a:noFill/>
          </a:ln>
        </p:spPr>
        <p:txBody>
          <a:bodyPr bIns="45700" rIns="91425" lIns="91425" tIns="45700" anchor="ctr" anchorCtr="0">
            <a:noAutofit/>
          </a:bodyPr>
          <a:lstStyle/>
          <a:p/>
        </p:txBody>
      </p:sp>
      <p:sp>
        <p:nvSpPr>
          <p:cNvPr id="207" name="Shape 207"/>
          <p:cNvSpPr/>
          <p:nvPr/>
        </p:nvSpPr>
        <p:spPr>
          <a:xfrm>
            <a:off y="4581525" x="4067175"/>
            <a:ext cy="2054224" cx="2195511"/>
          </a:xfrm>
          <a:prstGeom prst="rect">
            <a:avLst/>
          </a:prstGeom>
          <a:blipFill>
            <a:blip r:embed="rId5"/>
            <a:stretch>
              <a:fillRect/>
            </a:stretch>
          </a:blipFill>
        </p:spPr>
      </p:sp>
      <p:sp>
        <p:nvSpPr>
          <p:cNvPr id="208" name="Shape 208"/>
          <p:cNvSpPr/>
          <p:nvPr/>
        </p:nvSpPr>
        <p:spPr>
          <a:xfrm>
            <a:off y="4941887" x="7164386"/>
            <a:ext cy="1487486" cx="1420812"/>
          </a:xfrm>
          <a:prstGeom prst="rect">
            <a:avLst/>
          </a:prstGeom>
          <a:blipFill>
            <a:blip r:embed="rId6"/>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Пристрої збереження даних</a:t>
            </a:r>
          </a:p>
        </p:txBody>
      </p:sp>
      <p:sp>
        <p:nvSpPr>
          <p:cNvPr id="214" name="Shape 214"/>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215" name="Shape 215"/>
          <p:cNvSpPr/>
          <p:nvPr/>
        </p:nvSpPr>
        <p:spPr>
          <a:xfrm>
            <a:off y="4868862" x="6732586"/>
            <a:ext cy="1774825" cx="1944687"/>
          </a:xfrm>
          <a:prstGeom prst="rect">
            <a:avLst/>
          </a:prstGeom>
          <a:blipFill>
            <a:blip r:embed="rId3"/>
            <a:stretch>
              <a:fillRect/>
            </a:stretch>
          </a:blipFill>
        </p:spPr>
      </p:sp>
      <p:sp>
        <p:nvSpPr>
          <p:cNvPr id="216" name="Shape 216"/>
          <p:cNvSpPr/>
          <p:nvPr/>
        </p:nvSpPr>
        <p:spPr>
          <a:xfrm>
            <a:off y="1412875" x="3419475"/>
            <a:ext cy="2589211" cx="2663825"/>
          </a:xfrm>
          <a:prstGeom prst="rect">
            <a:avLst/>
          </a:prstGeom>
          <a:blipFill>
            <a:blip r:embed="rId4"/>
            <a:stretch>
              <a:fillRect/>
            </a:stretch>
          </a:blipFill>
        </p:spPr>
      </p:sp>
      <p:sp>
        <p:nvSpPr>
          <p:cNvPr id="217" name="Shape 217"/>
          <p:cNvSpPr/>
          <p:nvPr/>
        </p:nvSpPr>
        <p:spPr>
          <a:xfrm>
            <a:off y="1412875" x="6948486"/>
            <a:ext cy="1776411" cx="1871661"/>
          </a:xfrm>
          <a:prstGeom prst="rect">
            <a:avLst/>
          </a:prstGeom>
          <a:blipFill>
            <a:blip r:embed="rId5"/>
            <a:stretch>
              <a:fillRect/>
            </a:stretch>
          </a:blipFill>
        </p:spPr>
      </p:sp>
      <p:sp>
        <p:nvSpPr>
          <p:cNvPr id="218" name="Shape 218"/>
          <p:cNvSpPr/>
          <p:nvPr/>
        </p:nvSpPr>
        <p:spPr>
          <a:xfrm>
            <a:off y="3500437" x="5651500"/>
            <a:ext cy="1863724" cx="2016125"/>
          </a:xfrm>
          <a:prstGeom prst="rect">
            <a:avLst/>
          </a:prstGeom>
          <a:blipFill>
            <a:blip r:embed="rId6"/>
            <a:stretch>
              <a:fillRect/>
            </a:stretch>
          </a:blipFill>
        </p:spPr>
      </p:sp>
      <p:sp>
        <p:nvSpPr>
          <p:cNvPr id="219" name="Shape 219"/>
          <p:cNvSpPr/>
          <p:nvPr/>
        </p:nvSpPr>
        <p:spPr>
          <a:xfrm>
            <a:off y="4941887" x="3924300"/>
            <a:ext cy="1343025" cx="1373186"/>
          </a:xfrm>
          <a:prstGeom prst="rect">
            <a:avLst/>
          </a:prstGeom>
          <a:blipFill>
            <a:blip r:embed="rId7"/>
            <a:stretch>
              <a:fillRect/>
            </a:stretch>
          </a:blipFill>
        </p:spPr>
      </p:sp>
      <p:sp>
        <p:nvSpPr>
          <p:cNvPr id="220" name="Shape 220"/>
          <p:cNvSpPr/>
          <p:nvPr/>
        </p:nvSpPr>
        <p:spPr>
          <a:xfrm>
            <a:off y="1844675" x="-396875"/>
            <a:ext cy="4464050" cx="4464050"/>
          </a:xfrm>
          <a:prstGeom prst="rect">
            <a:avLst/>
          </a:prstGeom>
          <a:blipFill>
            <a:blip r:embed="rId8"/>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y="0" x="0"/>
          <a:ext cy="0" cx="0"/>
          <a:chOff y="0" x="0"/>
          <a:chExt cy="0" cx="0"/>
        </a:xfrm>
      </p:grpSpPr>
      <p:sp>
        <p:nvSpPr>
          <p:cNvPr id="225" name="Shape 225"/>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Пристрої виведення даних</a:t>
            </a:r>
          </a:p>
        </p:txBody>
      </p:sp>
      <p:sp>
        <p:nvSpPr>
          <p:cNvPr id="226" name="Shape 226"/>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227" name="Shape 227"/>
          <p:cNvSpPr/>
          <p:nvPr/>
        </p:nvSpPr>
        <p:spPr>
          <a:xfrm>
            <a:off y="2492375" x="3348037"/>
            <a:ext cy="2306637" cx="2576511"/>
          </a:xfrm>
          <a:prstGeom prst="rect">
            <a:avLst/>
          </a:prstGeom>
          <a:blipFill>
            <a:blip r:embed="rId3"/>
            <a:stretch>
              <a:fillRect/>
            </a:stretch>
          </a:blipFill>
        </p:spPr>
      </p:sp>
      <p:sp>
        <p:nvSpPr>
          <p:cNvPr id="228" name="Shape 228"/>
          <p:cNvSpPr/>
          <p:nvPr/>
        </p:nvSpPr>
        <p:spPr>
          <a:xfrm>
            <a:off y="2708275" x="323850"/>
            <a:ext cy="2097086" cx="2795586"/>
          </a:xfrm>
          <a:prstGeom prst="rect">
            <a:avLst/>
          </a:prstGeom>
          <a:blipFill>
            <a:blip r:embed="rId4"/>
            <a:stretch>
              <a:fillRect/>
            </a:stretch>
          </a:blipFill>
        </p:spPr>
      </p:sp>
      <p:sp>
        <p:nvSpPr>
          <p:cNvPr id="229" name="Shape 229"/>
          <p:cNvSpPr/>
          <p:nvPr/>
        </p:nvSpPr>
        <p:spPr>
          <a:xfrm>
            <a:off y="2997200" x="6300787"/>
            <a:ext cy="1784349" cx="2473325"/>
          </a:xfrm>
          <a:prstGeom prst="rect">
            <a:avLst/>
          </a:prstGeom>
          <a:blipFill>
            <a:blip r:embed="rId5"/>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y="0" x="0"/>
          <a:ext cy="0" cx="0"/>
          <a:chOff y="0" x="0"/>
          <a:chExt cy="0" cx="0"/>
        </a:xfrm>
      </p:grpSpPr>
      <p:sp>
        <p:nvSpPr>
          <p:cNvPr id="234" name="Shape 234"/>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Правила безпеки у комп’ютерному класі</a:t>
            </a:r>
          </a:p>
        </p:txBody>
      </p:sp>
      <p:sp>
        <p:nvSpPr>
          <p:cNvPr id="235" name="Shape 235"/>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236" name="Shape 236"/>
          <p:cNvSpPr/>
          <p:nvPr/>
        </p:nvSpPr>
        <p:spPr>
          <a:xfrm>
            <a:off y="1773236" x="107950"/>
            <a:ext cy="4457700" cx="8924925"/>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Працюємо з комп’ютером</a:t>
            </a:r>
          </a:p>
        </p:txBody>
      </p:sp>
      <p:sp>
        <p:nvSpPr>
          <p:cNvPr id="242" name="Shape 242"/>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Робота з тренажером миші </a:t>
            </a:r>
            <a:r>
              <a:rPr strike="noStrike" u="none" b="0" cap="none" baseline="0" sz="2600" lang="en-US" i="0">
                <a:solidFill>
                  <a:schemeClr val="dk1"/>
                </a:solidFill>
                <a:latin typeface="Libre Baskerville"/>
                <a:ea typeface="Libre Baskerville"/>
                <a:cs typeface="Libre Baskerville"/>
                <a:sym typeface="Libre Baskerville"/>
              </a:rPr>
              <a:t>Poli-M</a:t>
            </a:r>
          </a:p>
        </p:txBody>
      </p:sp>
      <p:sp>
        <p:nvSpPr>
          <p:cNvPr id="243" name="Shape 243"/>
          <p:cNvSpPr/>
          <p:nvPr/>
        </p:nvSpPr>
        <p:spPr>
          <a:xfrm>
            <a:off y="0" x="7451725"/>
            <a:ext cy="1692275" cx="1692275"/>
          </a:xfrm>
          <a:prstGeom prst="rect">
            <a:avLst/>
          </a:prstGeom>
          <a:blipFill>
            <a:blip r:embed="rId3"/>
            <a:stretch>
              <a:fillRect/>
            </a:stretch>
          </a:blipFill>
        </p:spPr>
      </p:sp>
      <p:sp>
        <p:nvSpPr>
          <p:cNvPr id="244" name="Shape 244"/>
          <p:cNvSpPr/>
          <p:nvPr/>
        </p:nvSpPr>
        <p:spPr>
          <a:xfrm>
            <a:off y="2060575" x="755650"/>
            <a:ext cy="4381500" cx="7800975"/>
          </a:xfrm>
          <a:prstGeom prst="rect">
            <a:avLst/>
          </a:prstGeom>
          <a:blipFill>
            <a:blip r:embed="rId4"/>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Запитання</a:t>
            </a:r>
          </a:p>
        </p:txBody>
      </p:sp>
      <p:sp>
        <p:nvSpPr>
          <p:cNvPr id="250" name="Shape 250"/>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складові комп'ютера ви знаєте?</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пристрої використовуються для збереження даних?</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пристрої використовуються для опрацювання даних?</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 називається пристрій для виведення даних на екран? На папір?</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пристрої розміщуються, як правило, всередині системного блока?</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sp>
        <p:nvSpPr>
          <p:cNvPr id="255" name="Shape 255"/>
          <p:cNvSpPr txBox="1"/>
          <p:nvPr>
            <p:ph idx="1" type="body"/>
          </p:nvPr>
        </p:nvSpPr>
        <p:spPr>
          <a:xfrm>
            <a:off y="549275" x="914400"/>
            <a:ext cy="5470525"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По черзі називайте пристрої, зображені на малюнку. Обговоріть, чому деякі пристрої знаходяться в обох кругах</a:t>
            </a:r>
          </a:p>
          <a:p>
            <a:r>
              <a:t/>
            </a:r>
          </a:p>
        </p:txBody>
      </p:sp>
      <p:sp>
        <p:nvSpPr>
          <p:cNvPr id="256" name="Shape 256"/>
          <p:cNvSpPr/>
          <p:nvPr/>
        </p:nvSpPr>
        <p:spPr>
          <a:xfrm>
            <a:off y="2055811" x="969962"/>
            <a:ext cy="4468811" cx="4725986"/>
          </a:xfrm>
          <a:prstGeom prst="ellipse">
            <a:avLst/>
          </a:prstGeom>
          <a:solidFill>
            <a:srgbClr val="3366FF">
              <a:alpha val="26666"/>
            </a:srgbClr>
          </a:solidFill>
          <a:ln w="12700" cap="rnd">
            <a:solidFill>
              <a:srgbClr val="527755"/>
            </a:solidFill>
            <a:prstDash val="solid"/>
            <a:miter/>
            <a:headEnd w="med" len="med" type="none"/>
            <a:tailEnd w="med" len="med" type="none"/>
          </a:ln>
        </p:spPr>
        <p:txBody>
          <a:bodyPr bIns="45700" rIns="91425" lIns="91425" tIns="45700" anchor="ctr" anchorCtr="0">
            <a:noAutofit/>
          </a:bodyPr>
          <a:lstStyle/>
          <a:p/>
        </p:txBody>
      </p:sp>
      <p:sp>
        <p:nvSpPr>
          <p:cNvPr id="257" name="Shape 257"/>
          <p:cNvSpPr/>
          <p:nvPr/>
        </p:nvSpPr>
        <p:spPr>
          <a:xfrm>
            <a:off y="1916111" x="3635375"/>
            <a:ext cy="4608512" cx="4535487"/>
          </a:xfrm>
          <a:prstGeom prst="ellipse">
            <a:avLst/>
          </a:prstGeom>
          <a:solidFill>
            <a:srgbClr val="FF3399">
              <a:alpha val="26666"/>
            </a:srgbClr>
          </a:solidFill>
          <a:ln w="12700" cap="rnd">
            <a:solidFill>
              <a:srgbClr val="7A969E"/>
            </a:solidFill>
            <a:prstDash val="solid"/>
            <a:miter/>
            <a:headEnd w="med" len="med" type="none"/>
            <a:tailEnd w="med" len="med" type="none"/>
          </a:ln>
        </p:spPr>
        <p:txBody>
          <a:bodyPr bIns="45700" rIns="91425" lIns="91425" tIns="45700" anchor="ctr" anchorCtr="0">
            <a:noAutofit/>
          </a:bodyPr>
          <a:lstStyle/>
          <a:p/>
        </p:txBody>
      </p:sp>
      <p:sp>
        <p:nvSpPr>
          <p:cNvPr id="258" name="Shape 258"/>
          <p:cNvSpPr/>
          <p:nvPr/>
        </p:nvSpPr>
        <p:spPr>
          <a:xfrm>
            <a:off y="5153025" x="2266950"/>
            <a:ext cy="1003300" cx="1120775"/>
          </a:xfrm>
          <a:prstGeom prst="rect">
            <a:avLst/>
          </a:prstGeom>
          <a:blipFill>
            <a:blip r:embed="rId3"/>
            <a:stretch>
              <a:fillRect/>
            </a:stretch>
          </a:blipFill>
        </p:spPr>
      </p:sp>
      <p:sp>
        <p:nvSpPr>
          <p:cNvPr id="259" name="Shape 259"/>
          <p:cNvSpPr/>
          <p:nvPr/>
        </p:nvSpPr>
        <p:spPr>
          <a:xfrm>
            <a:off y="3497262" x="1042987"/>
            <a:ext cy="911225" cx="1216024"/>
          </a:xfrm>
          <a:prstGeom prst="rect">
            <a:avLst/>
          </a:prstGeom>
          <a:blipFill>
            <a:blip r:embed="rId4"/>
            <a:stretch>
              <a:fillRect/>
            </a:stretch>
          </a:blipFill>
        </p:spPr>
      </p:sp>
      <p:sp>
        <p:nvSpPr>
          <p:cNvPr id="260" name="Shape 260"/>
          <p:cNvSpPr/>
          <p:nvPr/>
        </p:nvSpPr>
        <p:spPr>
          <a:xfrm>
            <a:off y="4216400" x="2266950"/>
            <a:ext cy="776286" cx="1076324"/>
          </a:xfrm>
          <a:prstGeom prst="rect">
            <a:avLst/>
          </a:prstGeom>
          <a:blipFill>
            <a:blip r:embed="rId5"/>
            <a:stretch>
              <a:fillRect/>
            </a:stretch>
          </a:blipFill>
        </p:spPr>
      </p:sp>
      <p:sp>
        <p:nvSpPr>
          <p:cNvPr id="261" name="Shape 261"/>
          <p:cNvSpPr/>
          <p:nvPr/>
        </p:nvSpPr>
        <p:spPr>
          <a:xfrm>
            <a:off y="2344736" x="2195511"/>
            <a:ext cy="1438275" cx="1438275"/>
          </a:xfrm>
          <a:prstGeom prst="rect">
            <a:avLst/>
          </a:prstGeom>
          <a:blipFill>
            <a:blip r:embed="rId6"/>
            <a:stretch>
              <a:fillRect/>
            </a:stretch>
          </a:blipFill>
        </p:spPr>
      </p:sp>
      <p:sp>
        <p:nvSpPr>
          <p:cNvPr id="262" name="Shape 262"/>
          <p:cNvSpPr/>
          <p:nvPr/>
        </p:nvSpPr>
        <p:spPr>
          <a:xfrm>
            <a:off y="4648200" x="6731000"/>
            <a:ext cy="1189036" cx="1135061"/>
          </a:xfrm>
          <a:prstGeom prst="rect">
            <a:avLst/>
          </a:prstGeom>
          <a:blipFill>
            <a:blip r:embed="rId7"/>
            <a:stretch>
              <a:fillRect/>
            </a:stretch>
          </a:blipFill>
        </p:spPr>
      </p:sp>
      <p:sp>
        <p:nvSpPr>
          <p:cNvPr id="263" name="Shape 263"/>
          <p:cNvSpPr/>
          <p:nvPr/>
        </p:nvSpPr>
        <p:spPr>
          <a:xfrm>
            <a:off y="5153025" x="5219700"/>
            <a:ext cy="1312861" cx="1511299"/>
          </a:xfrm>
          <a:prstGeom prst="rect">
            <a:avLst/>
          </a:prstGeom>
          <a:blipFill>
            <a:blip r:embed="rId8"/>
            <a:stretch>
              <a:fillRect/>
            </a:stretch>
          </a:blipFill>
        </p:spPr>
      </p:sp>
      <p:sp>
        <p:nvSpPr>
          <p:cNvPr id="264" name="Shape 264"/>
          <p:cNvSpPr/>
          <p:nvPr/>
        </p:nvSpPr>
        <p:spPr>
          <a:xfrm>
            <a:off y="3568700" x="5938837"/>
            <a:ext cy="1395412" cx="1368425"/>
          </a:xfrm>
          <a:prstGeom prst="rect">
            <a:avLst/>
          </a:prstGeom>
          <a:blipFill>
            <a:blip r:embed="rId9"/>
            <a:stretch>
              <a:fillRect/>
            </a:stretch>
          </a:blipFill>
        </p:spPr>
      </p:sp>
      <p:sp>
        <p:nvSpPr>
          <p:cNvPr id="265" name="Shape 265"/>
          <p:cNvSpPr/>
          <p:nvPr/>
        </p:nvSpPr>
        <p:spPr>
          <a:xfrm>
            <a:off y="2200275" x="5146675"/>
            <a:ext cy="1035049" cx="1266825"/>
          </a:xfrm>
          <a:prstGeom prst="rect">
            <a:avLst/>
          </a:prstGeom>
          <a:blipFill>
            <a:blip r:embed="rId10"/>
            <a:stretch>
              <a:fillRect/>
            </a:stretch>
          </a:blipFill>
        </p:spPr>
      </p:sp>
      <p:sp>
        <p:nvSpPr>
          <p:cNvPr id="266" name="Shape 266"/>
          <p:cNvSpPr/>
          <p:nvPr/>
        </p:nvSpPr>
        <p:spPr>
          <a:xfrm>
            <a:off y="2560636" x="6443662"/>
            <a:ext cy="1401761" cx="1511299"/>
          </a:xfrm>
          <a:prstGeom prst="rect">
            <a:avLst/>
          </a:prstGeom>
          <a:blipFill>
            <a:blip r:embed="rId11"/>
            <a:stretch>
              <a:fillRect/>
            </a:stretch>
          </a:blipFill>
        </p:spPr>
      </p:sp>
      <p:sp>
        <p:nvSpPr>
          <p:cNvPr id="267" name="Shape 267"/>
          <p:cNvSpPr/>
          <p:nvPr/>
        </p:nvSpPr>
        <p:spPr>
          <a:xfrm>
            <a:off y="4721225" x="3851275"/>
            <a:ext cy="1238249" cx="1584324"/>
          </a:xfrm>
          <a:prstGeom prst="rect">
            <a:avLst/>
          </a:prstGeom>
          <a:blipFill>
            <a:blip r:embed="rId12"/>
            <a:stretch>
              <a:fillRect/>
            </a:stretch>
          </a:blipFill>
        </p:spPr>
      </p:sp>
      <p:sp>
        <p:nvSpPr>
          <p:cNvPr id="268" name="Shape 268"/>
          <p:cNvSpPr/>
          <p:nvPr/>
        </p:nvSpPr>
        <p:spPr>
          <a:xfrm>
            <a:off y="3659187" x="3635375"/>
            <a:ext cy="1349374" cx="1800224"/>
          </a:xfrm>
          <a:prstGeom prst="rect">
            <a:avLst/>
          </a:prstGeom>
          <a:blipFill>
            <a:blip r:embed="rId13"/>
            <a:stretch>
              <a:fillRect/>
            </a:stretch>
          </a:blipFill>
        </p:spPr>
      </p:sp>
      <p:sp>
        <p:nvSpPr>
          <p:cNvPr id="269" name="Shape 269"/>
          <p:cNvSpPr/>
          <p:nvPr/>
        </p:nvSpPr>
        <p:spPr>
          <a:xfrm>
            <a:off y="2632075" x="4138612"/>
            <a:ext cy="1011236" cx="936625"/>
          </a:xfrm>
          <a:prstGeom prst="rect">
            <a:avLst/>
          </a:prstGeom>
          <a:blipFill>
            <a:blip r:embed="rId14"/>
            <a:stretch>
              <a:fillRect/>
            </a:stretch>
          </a:blipFill>
        </p:spPr>
      </p:sp>
      <p:sp>
        <p:nvSpPr>
          <p:cNvPr id="270" name="Shape 270"/>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1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0.xml><?xml version="1.0" encoding="utf-8"?>
<a:theme xmlns:a="http://schemas.openxmlformats.org/drawingml/2006/main" xmlns:r="http://schemas.openxmlformats.org/officeDocument/2006/relationships" name="Custom Theme">
  <a:themeElements>
    <a:clrScheme name="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1.xml><?xml version="1.0" encoding="utf-8"?>
<a:theme xmlns:a="http://schemas.openxmlformats.org/drawingml/2006/main" xmlns:r="http://schemas.openxmlformats.org/officeDocument/2006/relationships" name="Custom Theme">
  <a:themeElements>
    <a:clrScheme name="3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xmlns:r="http://schemas.openxmlformats.org/officeDocument/2006/relationships" name="Custom Theme">
  <a:themeElements>
    <a:clrScheme name="10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4.xml><?xml version="1.0" encoding="utf-8"?>
<a:theme xmlns:a="http://schemas.openxmlformats.org/drawingml/2006/main" xmlns:r="http://schemas.openxmlformats.org/officeDocument/2006/relationships" name="Custom Theme">
  <a:themeElements>
    <a:clrScheme name="7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6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5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8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9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2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4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9.xml><?xml version="1.0" encoding="utf-8"?>
<a:theme xmlns:a="http://schemas.openxmlformats.org/drawingml/2006/main" xmlns:r="http://schemas.openxmlformats.org/officeDocument/2006/relationships" name="Custom Theme">
  <a:themeElements>
    <a:clrScheme name="11_Справедливість 1">
      <a:dk1>
        <a:srgbClr val="000000"/>
      </a:dk1>
      <a:lt1>
        <a:srgbClr val="FFFFFF"/>
      </a:lt1>
      <a:dk2>
        <a:srgbClr val="676A55"/>
      </a:dk2>
      <a:lt2>
        <a:srgbClr val="EAEBDE"/>
      </a:lt2>
      <a:accent1>
        <a:srgbClr val="72A376"/>
      </a:accent1>
      <a:accent2>
        <a:srgbClr val="B0CCB0"/>
      </a:accent2>
      <a:accent3>
        <a:srgbClr val="FFFFFF"/>
      </a:accent3>
      <a:accent4>
        <a:srgbClr val="72A376"/>
      </a:accent4>
      <a:accent5>
        <a:srgbClr val="B0CCB0"/>
      </a:accent5>
      <a:accent6>
        <a:srgbClr val="FFFFFF"/>
      </a:accent6>
      <a:hlink>
        <a:srgbClr val="DB5353"/>
      </a:hlink>
      <a:folHlink>
        <a:srgbClr val="90363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