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1.xml" ContentType="application/vnd.openxmlformats-officedocument.theme+xml"/>
  <Override PartName="/ppt/theme/theme3.xml" ContentType="application/vnd.openxmlformats-officedocument.theme+xml"/>
  <Override PartName="/ppt/theme/theme9.xml" ContentType="application/vnd.openxmlformats-officedocument.theme+xml"/>
  <Override PartName="/ppt/theme/theme12.xml" ContentType="application/vnd.openxmlformats-officedocument.theme+xml"/>
  <Override PartName="/ppt/theme/theme1.xml" ContentType="application/vnd.openxmlformats-officedocument.theme+xml"/>
  <Override PartName="/ppt/theme/theme14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7.xml" ContentType="application/vnd.openxmlformats-officedocument.theme+xml"/>
  <Override PartName="/ppt/theme/theme13.xml" ContentType="application/vnd.openxmlformats-officedocument.theme+xml"/>
  <Override PartName="/ppt/theme/theme4.xml" ContentType="application/vnd.openxmlformats-officedocument.theme+xml"/>
  <Override PartName="/ppt/theme/theme10.xml" ContentType="application/vnd.openxmlformats-officedocument.theme+xml"/>
  <Override PartName="/ppt/theme/theme8.xml" ContentType="application/vnd.openxmlformats-officedocument.theme+xml"/>
  <Override PartName="/ppt/slideMasters/slideMaster9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60" r:id="rId4"/>
    <p:sldMasterId id="2147483661" r:id="rId5"/>
    <p:sldMasterId id="2147483662" r:id="rId6"/>
    <p:sldMasterId id="2147483663" r:id="rId7"/>
    <p:sldMasterId id="2147483664" r:id="rId8"/>
    <p:sldMasterId id="2147483665" r:id="rId9"/>
    <p:sldMasterId id="2147483666" r:id="rId10"/>
    <p:sldMasterId id="2147483667" r:id="rId11"/>
    <p:sldMasterId id="2147483668" r:id="rId12"/>
    <p:sldMasterId id="2147483669" r:id="rId13"/>
    <p:sldMasterId id="2147483670" r:id="rId14"/>
    <p:sldMasterId id="2147483671" r:id="rId15"/>
  </p:sldMasterIdLst>
  <p:notesMasterIdLst>
    <p:notesMasterId r:id="rId16"/>
  </p:notes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72C37D9D-D02D-4B01-A12C-838DE707FAF9}">
  <a:tblStyle styleName="Table_0" styleId="{72C37D9D-D02D-4B01-A12C-838DE707FAF9}"/>
  <a:tblStyle styleName="Table_1" styleId="{56A7C587-FCD1-426F-89E2-FBD19BBE458B}"/>
  <a:tblStyle styleName="Table_2" styleId="{4662752C-FE6B-48F4-BC54-0539C6F5297E}"/>
</a:tblStyleLst>
</file>

<file path=ppt/_rels/presentation.xml.rels><?xml version="1.0" encoding="UTF-8" standalone="yes"?><Relationships xmlns="http://schemas.openxmlformats.org/package/2006/relationships"><Relationship Target="slides/slide3.xml" Type="http://schemas.openxmlformats.org/officeDocument/2006/relationships/slide" Id="rId19"/><Relationship Target="slides/slide2.xml" Type="http://schemas.openxmlformats.org/officeDocument/2006/relationships/slide" Id="rId18"/><Relationship Target="slides/slide1.xml" Type="http://schemas.openxmlformats.org/officeDocument/2006/relationships/slide" Id="rId17"/><Relationship Target="notesMasters/notesMaster1.xml" Type="http://schemas.openxmlformats.org/officeDocument/2006/relationships/notesMaster" Id="rId16"/><Relationship Target="slideMasters/slideMaster12.xml" Type="http://schemas.openxmlformats.org/officeDocument/2006/relationships/slideMaster" Id="rId15"/><Relationship Target="slideMasters/slideMaster11.xml" Type="http://schemas.openxmlformats.org/officeDocument/2006/relationships/slideMaster" Id="rId14"/><Relationship Target="slides/slide14.xml" Type="http://schemas.openxmlformats.org/officeDocument/2006/relationships/slide" Id="rId30"/><Relationship Target="slideMasters/slideMaster9.xml" Type="http://schemas.openxmlformats.org/officeDocument/2006/relationships/slideMaster" Id="rId12"/><Relationship Target="slides/slide15.xml" Type="http://schemas.openxmlformats.org/officeDocument/2006/relationships/slide" Id="rId31"/><Relationship Target="slideMasters/slideMaster10.xml" Type="http://schemas.openxmlformats.org/officeDocument/2006/relationships/slideMaster" Id="rId13"/><Relationship Target="slideMasters/slideMaster7.xml" Type="http://schemas.openxmlformats.org/officeDocument/2006/relationships/slideMaster" Id="rId10"/><Relationship Target="slideMasters/slideMaster8.xml" Type="http://schemas.openxmlformats.org/officeDocument/2006/relationships/slideMaster" Id="rId11"/><Relationship Target="slides/slide13.xml" Type="http://schemas.openxmlformats.org/officeDocument/2006/relationships/slide" Id="rId29"/><Relationship Target="slides/slide10.xml" Type="http://schemas.openxmlformats.org/officeDocument/2006/relationships/slide" Id="rId26"/><Relationship Target="slides/slide9.xml" Type="http://schemas.openxmlformats.org/officeDocument/2006/relationships/slide" Id="rId25"/><Relationship Target="slides/slide12.xml" Type="http://schemas.openxmlformats.org/officeDocument/2006/relationships/slide" Id="rId28"/><Relationship Target="slides/slide11.xml" Type="http://schemas.openxmlformats.org/officeDocument/2006/relationships/slide" Id="rId27"/><Relationship Target="presProps.xml" Type="http://schemas.openxmlformats.org/officeDocument/2006/relationships/presProps" Id="rId2"/><Relationship Target="slides/slide5.xml" Type="http://schemas.openxmlformats.org/officeDocument/2006/relationships/slide" Id="rId21"/><Relationship Target="theme/theme12.xml" Type="http://schemas.openxmlformats.org/officeDocument/2006/relationships/theme" Id="rId1"/><Relationship Target="slides/slide6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7.xml" Type="http://schemas.openxmlformats.org/officeDocument/2006/relationships/slide" Id="rId23"/><Relationship Target="tableStyles.xml" Type="http://schemas.openxmlformats.org/officeDocument/2006/relationships/tableStyles" Id="rId3"/><Relationship Target="slides/slide8.xml" Type="http://schemas.openxmlformats.org/officeDocument/2006/relationships/slide" Id="rId24"/><Relationship Target="slides/slide4.xml" Type="http://schemas.openxmlformats.org/officeDocument/2006/relationships/slide" Id="rId20"/><Relationship Target="slideMasters/slideMaster6.xml" Type="http://schemas.openxmlformats.org/officeDocument/2006/relationships/slideMaster" Id="rId9"/><Relationship Target="slideMasters/slideMaster3.xml" Type="http://schemas.openxmlformats.org/officeDocument/2006/relationships/slideMaster" Id="rId6"/><Relationship Target="slideMasters/slideMaster2.xml" Type="http://schemas.openxmlformats.org/officeDocument/2006/relationships/slideMaster" Id="rId5"/><Relationship Target="slideMasters/slideMaster5.xml" Type="http://schemas.openxmlformats.org/officeDocument/2006/relationships/slideMaster" Id="rId8"/><Relationship Target="slideMasters/slideMaster4.xml" Type="http://schemas.openxmlformats.org/officeDocument/2006/relationships/slideMaster" Id="rId7"/></Relationships>
</file>

<file path=ppt/notesMasters/_rels/notesMaster1.xml.rels><?xml version="1.0" encoding="UTF-8" standalone="yes"?><Relationships xmlns="http://schemas.openxmlformats.org/package/2006/relationships"><Relationship Target="../theme/theme14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y="0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y="0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defRPr strike="noStrike" u="none" b="0" cap="none" baseline="0" sz="1200" i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y="8685211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defRPr strike="noStrike" u="none" b="0" cap="none" baseline="0" sz="1200" i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2" name="Shape 1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3" name="Shape 1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64" name="Shape 16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1" name="Shape 2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2" name="Shape 2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53" name="Shape 25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5" name="Shape 2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6" name="Shape 26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67" name="Shape 26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9" name="Shape 2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0" name="Shape 28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81" name="Shape 28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89" name="Shape 2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0" name="Shape 2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91" name="Shape 29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8" name="Shape 3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9" name="Shape 30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10" name="Shape 31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18" name="Shape 3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9" name="Shape 31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320" name="Shape 320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1" name="Shape 1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73" name="Shape 17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3" name="Shape 1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4" name="Shape 1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85" name="Shape 18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2" name="Shape 1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3" name="Shape 19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94" name="Shape 194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1" name="Shape 2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2" name="Shape 2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03" name="Shape 20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1" name="Shape 2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2" name="Shape 21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13" name="Shape 21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7" name="Shape 2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8" name="Shape 21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19" name="Shape 21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6" name="Shape 2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7" name="Shape 2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228" name="Shape 228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6" name="Shape 2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239" name="Shape 239"/>
          <p:cNvSpPr txBox="1"/>
          <p:nvPr/>
        </p:nvSpPr>
        <p:spPr>
          <a:xfrm>
            <a:off y="8685211" x="3884612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buSzPct val="25000"/>
              <a:buFont typeface="Arial"/>
              <a:buNone/>
            </a:pPr>
            <a:r>
              <a:rPr strike="noStrike" u="none" b="0" cap="none" baseline="0" sz="1200" lang="en-US" i="0"/>
              <a:t>*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0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11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12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4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5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6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7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8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9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idx="1" type="subTitle"/>
          </p:nvPr>
        </p:nvSpPr>
        <p:spPr>
          <a:xfrm>
            <a:off y="3200400" x="1295400"/>
            <a:ext cy="1600199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Libre Baskerville"/>
              <a:buNone/>
              <a:defRPr strike="noStrike" u="none" b="0" cap="none" baseline="0" sz="2600" i="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ctr" rtl="0" marR="0" indent="0" marL="45720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Libre Baskerville"/>
              <a:buNone/>
              <a:defRPr strike="noStrike" u="none" b="0" cap="none" baseline="0" sz="24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ctr" rtl="0" marR="0" indent="0" marL="914400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Libre Baskerville"/>
              <a:buNone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ctr" rtl="0" marR="0" indent="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Libre Baskerville"/>
              <a:buNone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ctr" rtl="0" marR="0" indent="0" marL="18288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Libre Baskerville"/>
              <a:buNone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ctr" rtl="0" marR="0" indent="0" marL="2286000">
              <a:spcBef>
                <a:spcPts val="370"/>
              </a:spcBef>
              <a:buClr>
                <a:schemeClr val="accent3"/>
              </a:buClr>
              <a:buFont typeface="Libre Baskerville"/>
              <a:buNone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ctr" rtl="0" marR="0" indent="0" marL="2743200">
              <a:spcBef>
                <a:spcPts val="370"/>
              </a:spcBef>
              <a:buClr>
                <a:schemeClr val="accent2"/>
              </a:buClr>
              <a:buFont typeface="Libre Baskerville"/>
              <a:buNone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ctr" rtl="0" marR="0" indent="0" marL="3200400">
              <a:spcBef>
                <a:spcPts val="370"/>
              </a:spcBef>
              <a:buClr>
                <a:srgbClr val="CFDFD0"/>
              </a:buClr>
              <a:buFont typeface="Libre Baskerville"/>
              <a:buNone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ctr" rtl="0" marR="0" indent="0" marL="3657600">
              <a:spcBef>
                <a:spcPts val="370"/>
              </a:spcBef>
              <a:buClr>
                <a:srgbClr val="E4EDE4"/>
              </a:buClr>
              <a:buFont typeface="Libre Baskerville"/>
              <a:buNone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9" name="Shape 29"/>
          <p:cNvSpPr txBox="1"/>
          <p:nvPr>
            <p:ph type="ctrTitle"/>
          </p:nvPr>
        </p:nvSpPr>
        <p:spPr>
          <a:xfrm>
            <a:off y="1505929" x="457200"/>
            <a:ext cy="1470024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picTx" type="picTx">
  <p:cSld name="PICTURE_WITH_CAPTION_TEXT">
    <p:spTree>
      <p:nvGrpSpPr>
        <p:cNvPr id="133" name="Shape 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y="4900550" x="914400"/>
            <a:ext cy="522288" cx="7315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buFont typeface="Source Sans Pro"/>
              <a:buNone/>
              <a:defRPr b="0" sz="28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y="5445825" x="914400"/>
            <a:ext cy="685799" cx="7315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buFont typeface="Libre Baskerville"/>
              <a:buNone/>
              <a:defRPr sz="1600"/>
            </a:lvl1pPr>
            <a:lvl2pPr rtl="0">
              <a:defRPr sz="1200"/>
            </a:lvl2pPr>
            <a:lvl3pPr rtl="0">
              <a:defRPr sz="1000"/>
            </a:lvl3pPr>
            <a:lvl4pPr rtl="0">
              <a:defRPr sz="900"/>
            </a:lvl4pPr>
            <a:lvl5pPr rtl="0">
              <a:defRPr sz="9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36" name="Shape 136"/>
          <p:cNvSpPr/>
          <p:nvPr>
            <p:ph idx="2" type="pic"/>
          </p:nvPr>
        </p:nvSpPr>
        <p:spPr>
          <a:xfrm>
            <a:off y="66675" x="68308"/>
            <a:ext cy="4581524" cx="9001873"/>
          </a:xfrm>
          <a:prstGeom prst="round2SameRect">
            <a:avLst>
              <a:gd fmla="val 7101" name="adj1"/>
              <a:gd fmla="val 0" name="adj2"/>
            </a:avLst>
          </a:prstGeom>
          <a:solidFill>
            <a:schemeClr val="lt2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/>
          <a:lstStyle>
            <a:lvl1pPr algn="r" rtl="0" marR="0" indent="0" marL="0">
              <a:buClr>
                <a:srgbClr val="424456"/>
              </a:buClr>
              <a:buFont typeface="Cambria"/>
              <a:buNone/>
              <a:defRPr strike="noStrike" u="none" b="0" cap="none" baseline="0" sz="3200" i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vertTx" type="vertTx">
  <p:cSld name="VERTICAL_TEXT">
    <p:spTree>
      <p:nvGrpSpPr>
        <p:cNvPr id="145" name="Shape 1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L="4572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L="9144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 rot="5400000">
            <a:off y="-152399" x="2514599"/>
            <a:ext cy="7772400" cx="4572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vertTitleAndTx" type="vertTitleAndTx">
  <p:cSld name="VERTICAL_TITLE_AND_VERTICAL_TEXT">
    <p:spTree>
      <p:nvGrpSpPr>
        <p:cNvPr id="156" name="Shape 1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 rot="5400000">
            <a:off y="2194563" x="4709477"/>
            <a:ext cy="2011680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L="4572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L="9144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 rot="5400000">
            <a:off y="419102" x="769937"/>
            <a:ext cy="5562600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obj" type="obj">
  <p:cSld name="OBJECT"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L="4572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L="9144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L="4572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L="9144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0" type="dt"/>
          </p:nvPr>
        </p:nvSpPr>
        <p:spPr>
          <a:xfrm>
            <a:off y="6191250" x="6172200"/>
            <a:ext cy="476249" cx="247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400" i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1" type="ftr"/>
          </p:nvPr>
        </p:nvSpPr>
        <p:spPr>
          <a:xfrm>
            <a:off y="6172200" x="914400"/>
            <a:ext cy="457200" cx="3962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y="6210300" x="146050"/>
            <a:ext cy="457200" cx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91425" rIns="91425" lIns="91425" tIns="91425" anchor="ctr" anchorCtr="1"/>
          <a:lstStyle>
            <a:lvl1pPr algn="ctr" rtl="0" marR="0" indent="0" marL="0">
              <a:defRPr strike="noStrike" u="none" b="0" cap="none" baseline="0" sz="140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secHead" type="secHead">
  <p:cSld name="SECTION_HEADER"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y="952500" x="722312"/>
            <a:ext cy="1362075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buFont typeface="Source Sans Pro"/>
              <a:buNone/>
              <a:defRPr b="0" cap="none" sz="40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y="2547938" x="722312"/>
            <a:ext cy="1338261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buClr>
                <a:srgbClr val="888888"/>
              </a:buClr>
              <a:buFont typeface="Libre Baskerville"/>
              <a:buNone/>
              <a:defRPr sz="2400">
                <a:solidFill>
                  <a:srgbClr val="888888"/>
                </a:solidFill>
              </a:defRPr>
            </a:lvl1pPr>
            <a:lvl2pPr rtl="0">
              <a:buClr>
                <a:srgbClr val="888888"/>
              </a:buClr>
              <a:buFont typeface="Libre Baskerville"/>
              <a:buNone/>
              <a:defRPr sz="1800">
                <a:solidFill>
                  <a:srgbClr val="888888"/>
                </a:solidFill>
              </a:defRPr>
            </a:lvl2pPr>
            <a:lvl3pPr rtl="0">
              <a:buClr>
                <a:srgbClr val="888888"/>
              </a:buClr>
              <a:buFont typeface="Libre Baskerville"/>
              <a:buNone/>
              <a:defRPr sz="1600">
                <a:solidFill>
                  <a:srgbClr val="888888"/>
                </a:solidFill>
              </a:defRPr>
            </a:lvl3pPr>
            <a:lvl4pPr rtl="0">
              <a:buClr>
                <a:srgbClr val="888888"/>
              </a:buClr>
              <a:buFont typeface="Libre Baskerville"/>
              <a:buNone/>
              <a:defRPr sz="1400">
                <a:solidFill>
                  <a:srgbClr val="888888"/>
                </a:solidFill>
              </a:defRPr>
            </a:lvl4pPr>
            <a:lvl5pPr rtl="0">
              <a:buClr>
                <a:srgbClr val="888888"/>
              </a:buClr>
              <a:buFont typeface="Libre Baskerville"/>
              <a:buNone/>
              <a:defRPr sz="1400">
                <a:solidFill>
                  <a:srgbClr val="888888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Obj" type="twoObj">
  <p:cSld name="TWO_OBJECTS"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L="4572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L="9144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y="1447800" x="914400"/>
            <a:ext cy="4572000" cx="374904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2" type="body"/>
          </p:nvPr>
        </p:nvSpPr>
        <p:spPr>
          <a:xfrm>
            <a:off y="1447800" x="4933950"/>
            <a:ext cy="4572000" cx="374904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TxTwoObj" type="twoTxTwoObj">
  <p:cSld name="TWO_OBJECTS_WITH_TEXT"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y="273050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y="1447800" x="914400"/>
            <a:ext cy="762000" cx="3733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Clr>
                <a:schemeClr val="accent1"/>
              </a:buClr>
              <a:buFont typeface="Source Sans Pro"/>
              <a:buNone/>
              <a:defRPr b="1" sz="24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rtl="0">
              <a:buFont typeface="Libre Baskerville"/>
              <a:buNone/>
              <a:defRPr b="1" sz="2000"/>
            </a:lvl2pPr>
            <a:lvl3pPr rtl="0">
              <a:buFont typeface="Libre Baskerville"/>
              <a:buNone/>
              <a:defRPr b="1" sz="1800"/>
            </a:lvl3pPr>
            <a:lvl4pPr rtl="0">
              <a:buFont typeface="Libre Baskerville"/>
              <a:buNone/>
              <a:defRPr b="1" sz="1600"/>
            </a:lvl4pPr>
            <a:lvl5pPr rtl="0">
              <a:buFont typeface="Libre Baskerville"/>
              <a:buNone/>
              <a:defRPr b="1" sz="1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86" name="Shape 86"/>
          <p:cNvSpPr txBox="1"/>
          <p:nvPr>
            <p:ph idx="2" type="body"/>
          </p:nvPr>
        </p:nvSpPr>
        <p:spPr>
          <a:xfrm>
            <a:off y="1447800" x="4953000"/>
            <a:ext cy="762000" cx="3733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Clr>
                <a:schemeClr val="accent1"/>
              </a:buClr>
              <a:buFont typeface="Source Sans Pro"/>
              <a:buNone/>
              <a:defRPr b="1" sz="24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rtl="0">
              <a:buFont typeface="Libre Baskerville"/>
              <a:buNone/>
              <a:defRPr b="1" sz="2000"/>
            </a:lvl2pPr>
            <a:lvl3pPr rtl="0">
              <a:buFont typeface="Libre Baskerville"/>
              <a:buNone/>
              <a:defRPr b="1" sz="1800"/>
            </a:lvl3pPr>
            <a:lvl4pPr rtl="0">
              <a:buFont typeface="Libre Baskerville"/>
              <a:buNone/>
              <a:defRPr b="1" sz="1600"/>
            </a:lvl4pPr>
            <a:lvl5pPr rtl="0">
              <a:buFont typeface="Libre Baskerville"/>
              <a:buNone/>
              <a:defRPr b="1" sz="1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87" name="Shape 87"/>
          <p:cNvSpPr txBox="1"/>
          <p:nvPr>
            <p:ph idx="3" type="body"/>
          </p:nvPr>
        </p:nvSpPr>
        <p:spPr>
          <a:xfrm>
            <a:off y="2247900" x="914400"/>
            <a:ext cy="3886200" cx="3733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4" type="body"/>
          </p:nvPr>
        </p:nvSpPr>
        <p:spPr>
          <a:xfrm>
            <a:off y="2247900" x="4953000"/>
            <a:ext cy="3886200" cx="3733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_ONLY"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L="4572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L="9144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objTx" type="objTx">
  <p:cSld name="OBJECT_WITH_CAPTION_TEXT">
    <p:spTree>
      <p:nvGrpSpPr>
        <p:cNvPr id="118" name="Shape 1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y="273050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buFont typeface="Source Sans Pro"/>
              <a:buNone/>
              <a:defRPr b="0" sz="40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y="1600200" x="914400"/>
            <a:ext cy="4495800" cx="1904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buFont typeface="Libre Baskerville"/>
              <a:buNone/>
              <a:defRPr sz="1800"/>
            </a:lvl1pPr>
            <a:lvl2pPr rtl="0">
              <a:buFont typeface="Libre Baskerville"/>
              <a:buNone/>
              <a:defRPr sz="1200"/>
            </a:lvl2pPr>
            <a:lvl3pPr rtl="0">
              <a:buFont typeface="Libre Baskerville"/>
              <a:buNone/>
              <a:defRPr sz="1000"/>
            </a:lvl3pPr>
            <a:lvl4pPr rtl="0">
              <a:buFont typeface="Libre Baskerville"/>
              <a:buNone/>
              <a:defRPr sz="900"/>
            </a:lvl4pPr>
            <a:lvl5pPr rtl="0">
              <a:buFont typeface="Libre Baskerville"/>
              <a:buNone/>
              <a:defRPr sz="9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21" name="Shape 121"/>
          <p:cNvSpPr txBox="1"/>
          <p:nvPr>
            <p:ph idx="2" type="body"/>
          </p:nvPr>
        </p:nvSpPr>
        <p:spPr>
          <a:xfrm>
            <a:off y="1600200" x="2971800"/>
            <a:ext cy="4495800" cx="5714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baseline="0"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theme/theme13.xml" Type="http://schemas.openxmlformats.org/officeDocument/2006/relationships/theme" Id="rId1"/></Relationships>
</file>

<file path=ppt/slideMasters/_rels/slideMaster10.xml.rels><?xml version="1.0" encoding="UTF-8" standalone="yes"?><Relationships xmlns="http://schemas.openxmlformats.org/package/2006/relationships"><Relationship Target="../theme/theme6.xml" Type="http://schemas.openxmlformats.org/officeDocument/2006/relationships/theme" Id="rId2"/><Relationship Target="../slideLayouts/slideLayout10.xml" Type="http://schemas.openxmlformats.org/officeDocument/2006/relationships/slideLayout" Id="rId1"/></Relationships>
</file>

<file path=ppt/slideMasters/_rels/slideMaster11.xml.rels><?xml version="1.0" encoding="UTF-8" standalone="yes"?><Relationships xmlns="http://schemas.openxmlformats.org/package/2006/relationships"><Relationship Target="../theme/theme4.xml" Type="http://schemas.openxmlformats.org/officeDocument/2006/relationships/theme" Id="rId2"/><Relationship Target="../slideLayouts/slideLayout11.xml" Type="http://schemas.openxmlformats.org/officeDocument/2006/relationships/slideLayout" Id="rId1"/></Relationships>
</file>

<file path=ppt/slideMasters/_rels/slideMaster12.xml.rels><?xml version="1.0" encoding="UTF-8" standalone="yes"?><Relationships xmlns="http://schemas.openxmlformats.org/package/2006/relationships"><Relationship Target="../theme/theme8.xml" Type="http://schemas.openxmlformats.org/officeDocument/2006/relationships/theme" Id="rId2"/><Relationship Target="../slideLayouts/slideLayout12.xml" Type="http://schemas.openxmlformats.org/officeDocument/2006/relationships/slideLayout" Id="rId1"/></Relationships>
</file>

<file path=ppt/slideMasters/_rels/slideMaster2.xml.rels><?xml version="1.0" encoding="UTF-8" standalone="yes"?><Relationships xmlns="http://schemas.openxmlformats.org/package/2006/relationships"><Relationship Target="../slideLayouts/slideLayout1.xml" Type="http://schemas.openxmlformats.org/officeDocument/2006/relationships/slideLayout" Id="rId2"/><Relationship Target="../media/image06.jpg" Type="http://schemas.openxmlformats.org/officeDocument/2006/relationships/image" Id="rId1"/><Relationship Target="../theme/theme5.xml" Type="http://schemas.openxmlformats.org/officeDocument/2006/relationships/theme" Id="rId3"/></Relationships>
</file>

<file path=ppt/slideMasters/_rels/slideMaster3.xml.rels><?xml version="1.0" encoding="UTF-8" standalone="yes"?><Relationships xmlns="http://schemas.openxmlformats.org/package/2006/relationships"><Relationship Target="../slideLayouts/slideLayout3.xml" Type="http://schemas.openxmlformats.org/officeDocument/2006/relationships/slideLayout" Id="rId2"/><Relationship Target="../slideLayouts/slideLayout2.xml" Type="http://schemas.openxmlformats.org/officeDocument/2006/relationships/slideLayout" Id="rId1"/><Relationship Target="../theme/theme7.xml" Type="http://schemas.openxmlformats.org/officeDocument/2006/relationships/theme" Id="rId3"/></Relationships>
</file>

<file path=ppt/slideMasters/_rels/slideMaster4.xml.rels><?xml version="1.0" encoding="UTF-8" standalone="yes"?><Relationships xmlns="http://schemas.openxmlformats.org/package/2006/relationships"><Relationship Target="../media/image12.png" Type="http://schemas.openxmlformats.org/officeDocument/2006/relationships/image" Id="rId2"/><Relationship Target="../media/image06.jpg" Type="http://schemas.openxmlformats.org/officeDocument/2006/relationships/image" Id="rId1"/><Relationship Target="../theme/theme1.xml" Type="http://schemas.openxmlformats.org/officeDocument/2006/relationships/theme" Id="rId4"/><Relationship Target="../slideLayouts/slideLayout4.xml" Type="http://schemas.openxmlformats.org/officeDocument/2006/relationships/slideLayout" Id="rId3"/></Relationships>
</file>

<file path=ppt/slideMasters/_rels/slideMaster5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2"/><Relationship Target="../slideLayouts/slideLayout5.xml" Type="http://schemas.openxmlformats.org/officeDocument/2006/relationships/slideLayout" Id="rId1"/></Relationships>
</file>

<file path=ppt/slideMasters/_rels/slideMaster6.xml.rels><?xml version="1.0" encoding="UTF-8" standalone="yes"?><Relationships xmlns="http://schemas.openxmlformats.org/package/2006/relationships"><Relationship Target="../theme/theme10.xml" Type="http://schemas.openxmlformats.org/officeDocument/2006/relationships/theme" Id="rId2"/><Relationship Target="../slideLayouts/slideLayout6.xml" Type="http://schemas.openxmlformats.org/officeDocument/2006/relationships/slideLayout" Id="rId1"/></Relationships>
</file>

<file path=ppt/slideMasters/_rels/slideMaster7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2"/><Relationship Target="../slideLayouts/slideLayout7.xml" Type="http://schemas.openxmlformats.org/officeDocument/2006/relationships/slideLayout" Id="rId1"/></Relationships>
</file>

<file path=ppt/slideMasters/_rels/slideMaster8.xml.rels><?xml version="1.0" encoding="UTF-8" standalone="yes"?><Relationships xmlns="http://schemas.openxmlformats.org/package/2006/relationships"><Relationship Target="../theme/theme9.xml" Type="http://schemas.openxmlformats.org/officeDocument/2006/relationships/theme" Id="rId2"/><Relationship Target="../slideLayouts/slideLayout8.xml" Type="http://schemas.openxmlformats.org/officeDocument/2006/relationships/slideLayout" Id="rId1"/></Relationships>
</file>

<file path=ppt/slideMasters/_rels/slideMaster9.xml.rels><?xml version="1.0" encoding="UTF-8" standalone="yes"?><Relationships xmlns="http://schemas.openxmlformats.org/package/2006/relationships"><Relationship Target="../theme/theme11.xml" Type="http://schemas.openxmlformats.org/officeDocument/2006/relationships/theme" Id="rId2"/><Relationship Target="../slideLayouts/slideLayout9.xml" Type="http://schemas.openxmlformats.org/officeDocument/2006/relationships/slideLayout" Id="rId1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0" name="Shape 10"/>
          <p:cNvSpPr/>
          <p:nvPr/>
        </p:nvSpPr>
        <p:spPr>
          <a:xfrm>
            <a:off y="69850" x="63500"/>
            <a:ext cy="6692899" cx="9013825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w="9525" cap="sq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1" name="Shape 11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trike="noStrike" u="none" b="0" cap="none" baseline="0" sz="26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0" type="dt"/>
          </p:nvPr>
        </p:nvSpPr>
        <p:spPr>
          <a:xfrm>
            <a:off y="6191250" x="6172200"/>
            <a:ext cy="476249" cx="247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400" i="0">
                <a:solidFill>
                  <a:srgbClr val="424456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1" type="ftr"/>
          </p:nvPr>
        </p:nvSpPr>
        <p:spPr>
          <a:xfrm>
            <a:off y="6172200" x="914400"/>
            <a:ext cy="457200" cx="3962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y="6210300" x="146050"/>
            <a:ext cy="457200" cx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91425" rIns="91425" lIns="91425" tIns="91425" anchor="ctr" anchorCtr="1"/>
          <a:lstStyle>
            <a:lvl1pPr algn="ctr" rtl="0" marR="0" indent="0" marL="0">
              <a:defRPr strike="noStrike" u="none" b="0" cap="none" baseline="0" sz="140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24" name="Shape 124"/>
          <p:cNvSpPr/>
          <p:nvPr/>
        </p:nvSpPr>
        <p:spPr>
          <a:xfrm>
            <a:off y="69850" x="63500"/>
            <a:ext cy="6692899" cx="9013825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w="9525" cap="sq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25" name="Shape 125"/>
          <p:cNvSpPr txBox="1"/>
          <p:nvPr/>
        </p:nvSpPr>
        <p:spPr>
          <a:xfrm rot="10800000" flipH="1">
            <a:off y="4683125" x="68261"/>
            <a:ext cy="92074" cx="9007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26" name="Shape 126"/>
          <p:cNvSpPr txBox="1"/>
          <p:nvPr/>
        </p:nvSpPr>
        <p:spPr>
          <a:xfrm>
            <a:off y="4649787" x="68261"/>
            <a:ext cy="46036" cx="9007475"/>
          </a:xfrm>
          <a:prstGeom prst="rect">
            <a:avLst/>
          </a:prstGeom>
          <a:solidFill>
            <a:srgbClr val="BCCEBD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27" name="Shape 127"/>
          <p:cNvSpPr txBox="1"/>
          <p:nvPr/>
        </p:nvSpPr>
        <p:spPr>
          <a:xfrm>
            <a:off y="4773612" x="68261"/>
            <a:ext cy="47625" cx="9007475"/>
          </a:xfrm>
          <a:prstGeom prst="rect">
            <a:avLst/>
          </a:prstGeom>
          <a:solidFill>
            <a:srgbClr val="CEC597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28" name="Shape 128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trike="noStrike" u="none" b="0" cap="none" baseline="0" sz="26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0" type="dt"/>
          </p:nvPr>
        </p:nvSpPr>
        <p:spPr>
          <a:xfrm>
            <a:off y="6191250" x="6172200"/>
            <a:ext cy="476249" cx="247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400" i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31" name="Shape 131"/>
          <p:cNvSpPr txBox="1"/>
          <p:nvPr>
            <p:ph idx="11" type="ftr"/>
          </p:nvPr>
        </p:nvSpPr>
        <p:spPr>
          <a:xfrm>
            <a:off y="6172200" x="914400"/>
            <a:ext cy="457200" cx="3886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2" type="sldNum"/>
          </p:nvPr>
        </p:nvSpPr>
        <p:spPr>
          <a:xfrm>
            <a:off y="6208712" x="146050"/>
            <a:ext cy="457200" cx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91425" rIns="91425" lIns="91425" tIns="91425" anchor="ctr" anchorCtr="1"/>
          <a:lstStyle>
            <a:lvl1pPr algn="ctr" rtl="0" marR="0" indent="0" marL="0">
              <a:defRPr strike="noStrike" u="none" b="0" cap="none" baseline="0" sz="140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7" r:id="rId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8" name="Shape 138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39" name="Shape 139"/>
          <p:cNvSpPr/>
          <p:nvPr/>
        </p:nvSpPr>
        <p:spPr>
          <a:xfrm>
            <a:off y="69850" x="63500"/>
            <a:ext cy="6692899" cx="9013825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w="9525" cap="sq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40" name="Shape 140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trike="noStrike" u="none" b="0" cap="none" baseline="0" sz="26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0" type="dt"/>
          </p:nvPr>
        </p:nvSpPr>
        <p:spPr>
          <a:xfrm>
            <a:off y="6191250" x="6172200"/>
            <a:ext cy="476249" cx="247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400" i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43" name="Shape 143"/>
          <p:cNvSpPr txBox="1"/>
          <p:nvPr>
            <p:ph idx="11" type="ftr"/>
          </p:nvPr>
        </p:nvSpPr>
        <p:spPr>
          <a:xfrm>
            <a:off y="6172200" x="914400"/>
            <a:ext cy="457200" cx="3962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12" type="sldNum"/>
          </p:nvPr>
        </p:nvSpPr>
        <p:spPr>
          <a:xfrm>
            <a:off y="6210300" x="146050"/>
            <a:ext cy="457200" cx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91425" rIns="91425" lIns="91425" tIns="91425" anchor="ctr" anchorCtr="1"/>
          <a:lstStyle>
            <a:lvl1pPr algn="ctr" rtl="0" marR="0" indent="0" marL="0">
              <a:defRPr strike="noStrike" u="none" b="0" cap="none" baseline="0" sz="140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8" r:id="rId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48" name="Shape 1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9" name="Shape 149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50" name="Shape 150"/>
          <p:cNvSpPr/>
          <p:nvPr/>
        </p:nvSpPr>
        <p:spPr>
          <a:xfrm>
            <a:off y="69850" x="63500"/>
            <a:ext cy="6692899" cx="9013825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w="9525" cap="sq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51" name="Shape 151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trike="noStrike" u="none" b="0" cap="none" baseline="0" sz="26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53" name="Shape 153"/>
          <p:cNvSpPr txBox="1"/>
          <p:nvPr>
            <p:ph idx="10" type="dt"/>
          </p:nvPr>
        </p:nvSpPr>
        <p:spPr>
          <a:xfrm>
            <a:off y="6191250" x="6172200"/>
            <a:ext cy="476249" cx="247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400" i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54" name="Shape 154"/>
          <p:cNvSpPr txBox="1"/>
          <p:nvPr>
            <p:ph idx="11" type="ftr"/>
          </p:nvPr>
        </p:nvSpPr>
        <p:spPr>
          <a:xfrm>
            <a:off y="6172200" x="914400"/>
            <a:ext cy="457200" cx="3962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55" name="Shape 155"/>
          <p:cNvSpPr txBox="1"/>
          <p:nvPr>
            <p:ph idx="12" type="sldNum"/>
          </p:nvPr>
        </p:nvSpPr>
        <p:spPr>
          <a:xfrm>
            <a:off y="6210300" x="146050"/>
            <a:ext cy="457200" cx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91425" rIns="91425" lIns="91425" tIns="91425" anchor="ctr" anchorCtr="1"/>
          <a:lstStyle>
            <a:lvl1pPr algn="ctr" rtl="0" marR="0" indent="0" marL="0">
              <a:defRPr strike="noStrike" u="none" b="0" cap="none" baseline="0" sz="140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9" r:id="rId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/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" name="Shape 17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8" name="Shape 18"/>
          <p:cNvSpPr/>
          <p:nvPr/>
        </p:nvSpPr>
        <p:spPr>
          <a:xfrm>
            <a:off y="69850" x="65086"/>
            <a:ext cy="6691311" cx="9013825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w="9525" cap="sq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9" name="Shape 19"/>
          <p:cNvSpPr txBox="1"/>
          <p:nvPr/>
        </p:nvSpPr>
        <p:spPr>
          <a:xfrm>
            <a:off y="1449387" x="63500"/>
            <a:ext cy="1527175" cx="9020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0" name="Shape 20"/>
          <p:cNvSpPr txBox="1"/>
          <p:nvPr/>
        </p:nvSpPr>
        <p:spPr>
          <a:xfrm>
            <a:off y="1397000" x="63500"/>
            <a:ext cy="120649" cx="9020175"/>
          </a:xfrm>
          <a:prstGeom prst="rect">
            <a:avLst/>
          </a:prstGeom>
          <a:solidFill>
            <a:srgbClr val="BCCEBD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1" name="Shape 21"/>
          <p:cNvSpPr txBox="1"/>
          <p:nvPr/>
        </p:nvSpPr>
        <p:spPr>
          <a:xfrm>
            <a:off y="2976561" x="63500"/>
            <a:ext cy="111125" cx="9020175"/>
          </a:xfrm>
          <a:prstGeom prst="rect">
            <a:avLst/>
          </a:prstGeom>
          <a:solidFill>
            <a:srgbClr val="CEC597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trike="noStrike" u="none" b="0" cap="none" baseline="0" sz="26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y="6191250" x="6172200"/>
            <a:ext cy="476249" cx="247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400" i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y="6172200" x="914400"/>
            <a:ext cy="457200" cx="3962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y="6210300" x="146050"/>
            <a:ext cy="457200" cx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91425" rIns="91425" lIns="91425" tIns="91425" anchor="ctr" anchorCtr="1"/>
          <a:lstStyle>
            <a:lvl1pPr algn="ctr" rtl="0" marR="0" indent="0" marL="0">
              <a:defRPr strike="noStrike" u="none" b="0" cap="none" baseline="0" sz="140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2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Shape 31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2" name="Shape 32"/>
          <p:cNvSpPr/>
          <p:nvPr/>
        </p:nvSpPr>
        <p:spPr>
          <a:xfrm>
            <a:off y="69850" x="63500"/>
            <a:ext cy="6692899" cx="9013825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w="9525" cap="sq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33" name="Shape 33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trike="noStrike" u="none" b="0" cap="none" baseline="0" sz="26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0" type="dt"/>
          </p:nvPr>
        </p:nvSpPr>
        <p:spPr>
          <a:xfrm>
            <a:off y="6191250" x="6172200"/>
            <a:ext cy="476249" cx="247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400" i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1" type="ftr"/>
          </p:nvPr>
        </p:nvSpPr>
        <p:spPr>
          <a:xfrm>
            <a:off y="6172200" x="914400"/>
            <a:ext cy="457200" cx="3962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y="6210300" x="146050"/>
            <a:ext cy="457200" cx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91425" rIns="91425" lIns="91425" tIns="91425" anchor="ctr" anchorCtr="1"/>
          <a:lstStyle>
            <a:lvl1pPr algn="ctr" rtl="0" marR="0" indent="0" marL="0">
              <a:defRPr strike="noStrike" u="none" b="0" cap="none" baseline="0" sz="140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9" r:id="rId1"/>
    <p:sldLayoutId id="2147483650" r:id="rId2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/>
          <a:stretch>
            <a:fillRect/>
          </a:stretch>
        </a:blipFill>
      </p:bgPr>
    </p:bg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grpSp>
        <p:nvGrpSpPr>
          <p:cNvPr id="49" name="Shape 49"/>
          <p:cNvGrpSpPr/>
          <p:nvPr/>
        </p:nvGrpSpPr>
        <p:grpSpPr>
          <a:xfrm>
            <a:off y="60325" x="60325"/>
            <a:ext cy="6711949" cx="9028112"/>
            <a:chOff y="60325" x="60325"/>
            <a:chExt cy="6711949" cx="9028112"/>
          </a:xfrm>
        </p:grpSpPr>
        <p:sp>
          <p:nvSpPr>
            <p:cNvPr id="50" name="Shape 50"/>
            <p:cNvSpPr/>
            <p:nvPr/>
          </p:nvSpPr>
          <p:spPr>
            <a:xfrm>
              <a:off y="60325" x="60325"/>
              <a:ext cy="6711949" cx="9028112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</p:sp>
        <p:sp>
          <p:nvSpPr>
            <p:cNvPr id="51" name="Shape 51"/>
            <p:cNvSpPr txBox="1"/>
            <p:nvPr/>
          </p:nvSpPr>
          <p:spPr>
            <a:xfrm>
              <a:off y="166686" x="161925"/>
              <a:ext cy="6499224" cx="8820149"/>
            </a:xfrm>
            <a:prstGeom prst="rect">
              <a:avLst/>
            </a:prstGeom>
            <a:noFill/>
            <a:ln>
              <a:noFill/>
            </a:ln>
          </p:spPr>
          <p:txBody>
            <a:bodyPr bIns="45700" rIns="91425" lIns="91425" tIns="45700" anchor="ctr" anchorCtr="0">
              <a:noAutofit/>
            </a:bodyPr>
            <a:lstStyle/>
            <a:p/>
          </p:txBody>
        </p:sp>
      </p:grpSp>
      <p:sp>
        <p:nvSpPr>
          <p:cNvPr id="52" name="Shape 52"/>
          <p:cNvSpPr txBox="1"/>
          <p:nvPr/>
        </p:nvSpPr>
        <p:spPr>
          <a:xfrm rot="10800000" flipH="1">
            <a:off y="2376486" x="69850"/>
            <a:ext cy="92074" cx="9013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53" name="Shape 53"/>
          <p:cNvSpPr txBox="1"/>
          <p:nvPr/>
        </p:nvSpPr>
        <p:spPr>
          <a:xfrm>
            <a:off y="2341561" x="69850"/>
            <a:ext cy="46036" cx="9013825"/>
          </a:xfrm>
          <a:prstGeom prst="rect">
            <a:avLst/>
          </a:prstGeom>
          <a:solidFill>
            <a:srgbClr val="BCCEBD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54" name="Shape 54"/>
          <p:cNvSpPr txBox="1"/>
          <p:nvPr/>
        </p:nvSpPr>
        <p:spPr>
          <a:xfrm>
            <a:off y="2468561" x="68261"/>
            <a:ext cy="46036" cx="9015412"/>
          </a:xfrm>
          <a:prstGeom prst="rect">
            <a:avLst/>
          </a:prstGeom>
          <a:solidFill>
            <a:srgbClr val="CEC597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55" name="Shape 55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trike="noStrike" u="none" b="0" cap="none" baseline="0" sz="26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0" type="dt"/>
          </p:nvPr>
        </p:nvSpPr>
        <p:spPr>
          <a:xfrm>
            <a:off y="6191250" x="6172200"/>
            <a:ext cy="476249" cx="247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400" i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y="6172200" x="800100"/>
            <a:ext cy="457200" cx="4000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y="6208712" x="146050"/>
            <a:ext cy="457200" cx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91425" rIns="91425" lIns="91425" tIns="91425" anchor="ctr" anchorCtr="1"/>
          <a:lstStyle>
            <a:lvl1pPr algn="ctr" rtl="0" marR="0" indent="0" marL="0">
              <a:defRPr strike="noStrike" u="none" b="0" cap="none" baseline="0" sz="140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1" r:id="rId3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63" name="Shape 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4" name="Shape 64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65" name="Shape 65"/>
          <p:cNvSpPr/>
          <p:nvPr/>
        </p:nvSpPr>
        <p:spPr>
          <a:xfrm>
            <a:off y="69850" x="63500"/>
            <a:ext cy="6692899" cx="9013825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w="9525" cap="sq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66" name="Shape 66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trike="noStrike" u="none" b="0" cap="none" baseline="0" sz="26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0" type="dt"/>
          </p:nvPr>
        </p:nvSpPr>
        <p:spPr>
          <a:xfrm>
            <a:off y="6191250" x="6172200"/>
            <a:ext cy="476249" cx="247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400" i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1" type="ftr"/>
          </p:nvPr>
        </p:nvSpPr>
        <p:spPr>
          <a:xfrm>
            <a:off y="6172200" x="914400"/>
            <a:ext cy="457200" cx="3962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y="6210300" x="146050"/>
            <a:ext cy="457200" cx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91425" rIns="91425" lIns="91425" tIns="91425" anchor="ctr" anchorCtr="1"/>
          <a:lstStyle>
            <a:lvl1pPr algn="ctr" rtl="0" marR="0" indent="0" marL="0">
              <a:defRPr strike="noStrike" u="none" b="0" cap="none" baseline="0" sz="140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2" r:id="rId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Shape 76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77" name="Shape 77"/>
          <p:cNvSpPr/>
          <p:nvPr/>
        </p:nvSpPr>
        <p:spPr>
          <a:xfrm>
            <a:off y="69850" x="63500"/>
            <a:ext cy="6692899" cx="9013825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w="9525" cap="sq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78" name="Shape 78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trike="noStrike" u="none" b="0" cap="none" baseline="0" sz="26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0" type="dt"/>
          </p:nvPr>
        </p:nvSpPr>
        <p:spPr>
          <a:xfrm>
            <a:off y="6191250" x="6172200"/>
            <a:ext cy="476249" cx="247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400" i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1" type="ftr"/>
          </p:nvPr>
        </p:nvSpPr>
        <p:spPr>
          <a:xfrm>
            <a:off y="6172200" x="914400"/>
            <a:ext cy="457200" cx="3962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y="6210300" x="146050"/>
            <a:ext cy="457200" cx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91425" rIns="91425" lIns="91425" tIns="91425" anchor="ctr" anchorCtr="1"/>
          <a:lstStyle>
            <a:lvl1pPr algn="ctr" rtl="0" marR="0" indent="0" marL="0">
              <a:defRPr strike="noStrike" u="none" b="0" cap="none" baseline="0" sz="140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3" r:id="rId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" name="Shape 90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91" name="Shape 91"/>
          <p:cNvSpPr/>
          <p:nvPr/>
        </p:nvSpPr>
        <p:spPr>
          <a:xfrm>
            <a:off y="69850" x="63500"/>
            <a:ext cy="6692899" cx="9013825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w="9525" cap="sq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92" name="Shape 92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trike="noStrike" u="none" b="0" cap="none" baseline="0" sz="26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0" type="dt"/>
          </p:nvPr>
        </p:nvSpPr>
        <p:spPr>
          <a:xfrm>
            <a:off y="6191250" x="6172200"/>
            <a:ext cy="476249" cx="247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400" i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95" name="Shape 95"/>
          <p:cNvSpPr txBox="1"/>
          <p:nvPr>
            <p:ph idx="11" type="ftr"/>
          </p:nvPr>
        </p:nvSpPr>
        <p:spPr>
          <a:xfrm>
            <a:off y="6172200" x="914400"/>
            <a:ext cy="457200" cx="3962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y="6210300" x="146050"/>
            <a:ext cy="457200" cx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91425" rIns="91425" lIns="91425" tIns="91425" anchor="ctr" anchorCtr="1"/>
          <a:lstStyle>
            <a:lvl1pPr algn="ctr" rtl="0" marR="0" indent="0" marL="0">
              <a:defRPr strike="noStrike" u="none" b="0" cap="none" baseline="0" sz="140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4" r:id="rId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" name="Shape 100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01" name="Shape 101"/>
          <p:cNvSpPr/>
          <p:nvPr/>
        </p:nvSpPr>
        <p:spPr>
          <a:xfrm>
            <a:off y="69850" x="63500"/>
            <a:ext cy="6692899" cx="9013825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w="9525" cap="sq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02" name="Shape 102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trike="noStrike" u="none" b="0" cap="none" baseline="0" sz="26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0" type="dt"/>
          </p:nvPr>
        </p:nvSpPr>
        <p:spPr>
          <a:xfrm>
            <a:off y="6191250" x="6172200"/>
            <a:ext cy="476249" cx="247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400" i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05" name="Shape 105"/>
          <p:cNvSpPr txBox="1"/>
          <p:nvPr>
            <p:ph idx="11" type="ftr"/>
          </p:nvPr>
        </p:nvSpPr>
        <p:spPr>
          <a:xfrm>
            <a:off y="6172200" x="914400"/>
            <a:ext cy="457200" cx="3962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2" type="sldNum"/>
          </p:nvPr>
        </p:nvSpPr>
        <p:spPr>
          <a:xfrm>
            <a:off y="6210300" x="146050"/>
            <a:ext cy="457200" cx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91425" rIns="91425" lIns="91425" tIns="91425" anchor="ctr" anchorCtr="1"/>
          <a:lstStyle>
            <a:lvl1pPr algn="ctr" rtl="0" marR="0" indent="0" marL="0">
              <a:defRPr strike="noStrike" u="none" b="0" cap="none" baseline="0" sz="140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5" r:id="rId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9" name="Shape 109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10" name="Shape 110"/>
          <p:cNvSpPr/>
          <p:nvPr/>
        </p:nvSpPr>
        <p:spPr>
          <a:xfrm>
            <a:off y="69850" x="63500"/>
            <a:ext cy="6692899" cx="9013825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w="9525" cap="sq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11" name="Shape 111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12" name="Shape 112"/>
          <p:cNvSpPr/>
          <p:nvPr/>
        </p:nvSpPr>
        <p:spPr>
          <a:xfrm>
            <a:off y="69850" x="63500"/>
            <a:ext cy="6692899" cx="9013825"/>
          </a:xfrm>
          <a:prstGeom prst="roundRect">
            <a:avLst>
              <a:gd fmla="val 1065" name="adj"/>
            </a:avLst>
          </a:prstGeom>
          <a:solidFill>
            <a:schemeClr val="lt1"/>
          </a:solidFill>
          <a:ln w="9525" cap="sq">
            <a:solidFill>
              <a:schemeClr val="dk1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113" name="Shape 113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000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87325" marL="27305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trike="noStrike" u="none" b="0" cap="none" baseline="0" sz="26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-153987" marL="547688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-174625" marL="822325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-173037" marL="1096963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-101600" marL="137160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trike="noStrike" u="none" b="0" cap="none" baseline="0" sz="20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-166370" marL="164592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-161289" marL="192024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-168910" marL="219456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-163829" marL="246888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0" type="dt"/>
          </p:nvPr>
        </p:nvSpPr>
        <p:spPr>
          <a:xfrm>
            <a:off y="6191250" x="6172200"/>
            <a:ext cy="476249" cx="247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r" rtl="0" marR="0" indent="0" marL="0">
              <a:defRPr strike="noStrike" u="none" b="0" cap="none" baseline="0" sz="1400" i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16" name="Shape 116"/>
          <p:cNvSpPr txBox="1"/>
          <p:nvPr>
            <p:ph idx="11" type="ftr"/>
          </p:nvPr>
        </p:nvSpPr>
        <p:spPr>
          <a:xfrm>
            <a:off y="6172200" x="914400"/>
            <a:ext cy="457200" cx="3962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2" type="sldNum"/>
          </p:nvPr>
        </p:nvSpPr>
        <p:spPr>
          <a:xfrm>
            <a:off y="6210300" x="146050"/>
            <a:ext cy="457200" cx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91425" rIns="91425" lIns="91425" tIns="91425" anchor="ctr" anchorCtr="1"/>
          <a:lstStyle>
            <a:lvl1pPr algn="ctr" rtl="0" marR="0" indent="0" marL="0">
              <a:defRPr strike="noStrike" u="none" b="0" cap="none" baseline="0" sz="140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6" r:id="rId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40.jpg" Type="http://schemas.openxmlformats.org/officeDocument/2006/relationships/image" Id="rId10"/><Relationship Target="../media/image30.png" Type="http://schemas.openxmlformats.org/officeDocument/2006/relationships/image" Id="rId4"/><Relationship Target="../media/image29.png" Type="http://schemas.openxmlformats.org/officeDocument/2006/relationships/image" Id="rId3"/><Relationship Target="../media/image35.jpg" Type="http://schemas.openxmlformats.org/officeDocument/2006/relationships/image" Id="rId9"/><Relationship Target="../media/image38.jpg" Type="http://schemas.openxmlformats.org/officeDocument/2006/relationships/image" Id="rId6"/><Relationship Target="../media/image33.jpg" Type="http://schemas.openxmlformats.org/officeDocument/2006/relationships/image" Id="rId5"/><Relationship Target="../media/image32.jpg" Type="http://schemas.openxmlformats.org/officeDocument/2006/relationships/image" Id="rId8"/><Relationship Target="../media/image34.jpg" Type="http://schemas.openxmlformats.org/officeDocument/2006/relationships/image" Id="rId7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43.png" Type="http://schemas.openxmlformats.org/officeDocument/2006/relationships/image" Id="rId4"/><Relationship Target="../media/image51.jpg" Type="http://schemas.openxmlformats.org/officeDocument/2006/relationships/image" Id="rId3"/><Relationship Target="../media/image42.jpg" Type="http://schemas.openxmlformats.org/officeDocument/2006/relationships/image" Id="rId6"/><Relationship Target="../media/image45.png" Type="http://schemas.openxmlformats.org/officeDocument/2006/relationships/image" Id="rId5"/><Relationship Target="../media/image41.jpg" Type="http://schemas.openxmlformats.org/officeDocument/2006/relationships/image" Id="rId8"/><Relationship Target="../media/image39.jpg" Type="http://schemas.openxmlformats.org/officeDocument/2006/relationships/image" Id="rId7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46.jpg" Type="http://schemas.openxmlformats.org/officeDocument/2006/relationships/image" Id="rId4"/><Relationship Target="../media/image44.jpg" Type="http://schemas.openxmlformats.org/officeDocument/2006/relationships/image" Id="rId3"/><Relationship Target="../media/image58.png" Type="http://schemas.openxmlformats.org/officeDocument/2006/relationships/image" Id="rId9"/><Relationship Target="../media/image48.jpg" Type="http://schemas.openxmlformats.org/officeDocument/2006/relationships/image" Id="rId6"/><Relationship Target="../media/image50.jpg" Type="http://schemas.openxmlformats.org/officeDocument/2006/relationships/image" Id="rId5"/><Relationship Target="../media/image62.png" Type="http://schemas.openxmlformats.org/officeDocument/2006/relationships/image" Id="rId8"/><Relationship Target="../media/image47.jpg" Type="http://schemas.openxmlformats.org/officeDocument/2006/relationships/image" Id="rId7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44.jp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media/image59.jpg" Type="http://schemas.openxmlformats.org/officeDocument/2006/relationships/image" Id="rId12"/><Relationship Target="../slideLayouts/slideLayout2.xml" Type="http://schemas.openxmlformats.org/officeDocument/2006/relationships/slideLayout" Id="rId1"/><Relationship Target="../media/image60.jpg" Type="http://schemas.openxmlformats.org/officeDocument/2006/relationships/image" Id="rId13"/><Relationship Target="../media/image54.jpg" Type="http://schemas.openxmlformats.org/officeDocument/2006/relationships/image" Id="rId4"/><Relationship Target="../media/image56.jpg" Type="http://schemas.openxmlformats.org/officeDocument/2006/relationships/image" Id="rId10"/><Relationship Target="../media/image44.jpg" Type="http://schemas.openxmlformats.org/officeDocument/2006/relationships/image" Id="rId3"/><Relationship Target="../media/image57.jpg" Type="http://schemas.openxmlformats.org/officeDocument/2006/relationships/image" Id="rId11"/><Relationship Target="../media/image52.jpg" Type="http://schemas.openxmlformats.org/officeDocument/2006/relationships/image" Id="rId9"/><Relationship Target="../media/image53.jpg" Type="http://schemas.openxmlformats.org/officeDocument/2006/relationships/image" Id="rId6"/><Relationship Target="../media/image49.jpg" Type="http://schemas.openxmlformats.org/officeDocument/2006/relationships/image" Id="rId5"/><Relationship Target="../media/image63.png" Type="http://schemas.openxmlformats.org/officeDocument/2006/relationships/image" Id="rId8"/><Relationship Target="../media/image55.png" Type="http://schemas.openxmlformats.org/officeDocument/2006/relationships/image" Id="rId7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61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4"/><Relationship Target="../media/image03.png" Type="http://schemas.openxmlformats.org/officeDocument/2006/relationships/image" Id="rId3"/><Relationship Target="../media/image02.png" Type="http://schemas.openxmlformats.org/officeDocument/2006/relationships/image" Id="rId5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4"/><Relationship Target="../media/image01.jpg" Type="http://schemas.openxmlformats.org/officeDocument/2006/relationships/image" Id="rId3"/><Relationship Target="../media/image20.jpg" Type="http://schemas.openxmlformats.org/officeDocument/2006/relationships/image" Id="rId6"/><Relationship Target="../media/image04.jpg" Type="http://schemas.openxmlformats.org/officeDocument/2006/relationships/image" Id="rId5"/><Relationship Target="../media/image09.jpg" Type="http://schemas.openxmlformats.org/officeDocument/2006/relationships/image" Id="rId8"/><Relationship Target="../media/image07.jpg" Type="http://schemas.openxmlformats.org/officeDocument/2006/relationships/image" Id="rId7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1.jpg" Type="http://schemas.openxmlformats.org/officeDocument/2006/relationships/image" Id="rId4"/><Relationship Target="../media/image08.jpg" Type="http://schemas.openxmlformats.org/officeDocument/2006/relationships/image" Id="rId3"/><Relationship Target="../media/image13.jpg" Type="http://schemas.openxmlformats.org/officeDocument/2006/relationships/image" Id="rId6"/><Relationship Target="../media/image10.jpg" Type="http://schemas.openxmlformats.org/officeDocument/2006/relationships/image" Id="rId5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jpg" Type="http://schemas.openxmlformats.org/officeDocument/2006/relationships/image" Id="rId4"/><Relationship Target="../media/image16.jpg" Type="http://schemas.openxmlformats.org/officeDocument/2006/relationships/image" Id="rId3"/><Relationship Target="../media/image21.png" Type="http://schemas.openxmlformats.org/officeDocument/2006/relationships/image" Id="rId5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7.jpg" Type="http://schemas.openxmlformats.org/officeDocument/2006/relationships/image" Id="rId4"/><Relationship Target="../media/image15.jpg" Type="http://schemas.openxmlformats.org/officeDocument/2006/relationships/image" Id="rId3"/><Relationship Target="../media/image19.jpg" Type="http://schemas.openxmlformats.org/officeDocument/2006/relationships/image" Id="rId6"/><Relationship Target="../media/image22.png" Type="http://schemas.openxmlformats.org/officeDocument/2006/relationships/image" Id="rId5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6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24.jpg" Type="http://schemas.openxmlformats.org/officeDocument/2006/relationships/image" Id="rId4"/><Relationship Target="../media/image18.jpg" Type="http://schemas.openxmlformats.org/officeDocument/2006/relationships/image" Id="rId3"/><Relationship Target="../media/image25.png" Type="http://schemas.openxmlformats.org/officeDocument/2006/relationships/image" Id="rId6"/><Relationship Target="../media/image23.jpg" Type="http://schemas.openxmlformats.org/officeDocument/2006/relationships/image" Id="rId5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28.jpg" Type="http://schemas.openxmlformats.org/officeDocument/2006/relationships/image" Id="rId4"/><Relationship Target="../media/image27.jpg" Type="http://schemas.openxmlformats.org/officeDocument/2006/relationships/image" Id="rId3"/><Relationship Target="../media/image37.jpg" Type="http://schemas.openxmlformats.org/officeDocument/2006/relationships/image" Id="rId6"/><Relationship Target="../media/image36.jpg" Type="http://schemas.openxmlformats.org/officeDocument/2006/relationships/image" Id="rId5"/><Relationship Target="../media/image31.jpg" Type="http://schemas.openxmlformats.org/officeDocument/2006/relationships/image" Id="rId7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0" name="Shape 160"/>
          <p:cNvSpPr txBox="1"/>
          <p:nvPr>
            <p:ph idx="1" type="subTitle"/>
          </p:nvPr>
        </p:nvSpPr>
        <p:spPr>
          <a:xfrm>
            <a:off y="3200400" x="1295400"/>
            <a:ext cy="1600199" cx="6400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  <p:sp>
        <p:nvSpPr>
          <p:cNvPr id="161" name="Shape 161"/>
          <p:cNvSpPr txBox="1"/>
          <p:nvPr>
            <p:ph type="ctrTitle"/>
          </p:nvPr>
        </p:nvSpPr>
        <p:spPr>
          <a:xfrm>
            <a:off y="1506537" x="0"/>
            <a:ext cy="1470024" cx="9144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Комп'ютер - пристрій для опрацювання даних і управління процесами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0" name="Shape 2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Інші пристрої для роботи з даними</a:t>
            </a:r>
          </a:p>
        </p:txBody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90000"/>
              </a:lnSpc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Мобільний телефон</a:t>
            </a:r>
          </a:p>
          <a:p>
            <a:pPr algn="l" rtl="0" lvl="0" marR="0" indent="0" marL="0">
              <a:lnSpc>
                <a:spcPct val="90000"/>
              </a:lnSpc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Диктофон</a:t>
            </a:r>
          </a:p>
          <a:p>
            <a:pPr algn="l" rtl="0" lvl="0" marR="0" indent="0" marL="0">
              <a:lnSpc>
                <a:spcPct val="90000"/>
              </a:lnSpc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Факс</a:t>
            </a:r>
          </a:p>
          <a:p>
            <a:pPr algn="l" rtl="0" lvl="0" marR="0" indent="0" marL="0">
              <a:lnSpc>
                <a:spcPct val="90000"/>
              </a:lnSpc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Калькулятор</a:t>
            </a:r>
          </a:p>
          <a:p>
            <a:pPr algn="l" rtl="0" lvl="0" marR="0" indent="0" marL="0">
              <a:lnSpc>
                <a:spcPct val="90000"/>
              </a:lnSpc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Ігрова приставка</a:t>
            </a:r>
          </a:p>
          <a:p>
            <a:pPr algn="l" rtl="0" lvl="0" marR="0" indent="0" marL="0">
              <a:lnSpc>
                <a:spcPct val="90000"/>
              </a:lnSpc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Фотокамера</a:t>
            </a:r>
          </a:p>
          <a:p>
            <a:pPr algn="l" rtl="0" lvl="0" marR="0" indent="0" marL="0">
              <a:lnSpc>
                <a:spcPct val="90000"/>
              </a:lnSpc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Мультимедійний проектор</a:t>
            </a:r>
          </a:p>
          <a:p>
            <a:pPr algn="l" rtl="0" lvl="0" marR="0" indent="0" marL="0">
              <a:lnSpc>
                <a:spcPct val="90000"/>
              </a:lnSpc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GPS-</a:t>
            </a: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навігатор</a:t>
            </a:r>
          </a:p>
        </p:txBody>
      </p:sp>
      <p:sp>
        <p:nvSpPr>
          <p:cNvPr id="243" name="Shape 243"/>
          <p:cNvSpPr/>
          <p:nvPr/>
        </p:nvSpPr>
        <p:spPr>
          <a:xfrm>
            <a:off y="3573462" x="6372225"/>
            <a:ext cy="1122362" cx="25241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44" name="Shape 244"/>
          <p:cNvSpPr/>
          <p:nvPr/>
        </p:nvSpPr>
        <p:spPr>
          <a:xfrm>
            <a:off y="4941887" x="3419475"/>
            <a:ext cy="1619250" cx="25241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45" name="Shape 245"/>
          <p:cNvSpPr/>
          <p:nvPr/>
        </p:nvSpPr>
        <p:spPr>
          <a:xfrm>
            <a:off y="4941887" x="468312"/>
            <a:ext cy="1728786" cx="236854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46" name="Shape 246"/>
          <p:cNvSpPr/>
          <p:nvPr/>
        </p:nvSpPr>
        <p:spPr>
          <a:xfrm>
            <a:off y="2636836" x="4932362"/>
            <a:ext cy="1627186" cx="1603374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247" name="Shape 247"/>
          <p:cNvSpPr/>
          <p:nvPr/>
        </p:nvSpPr>
        <p:spPr>
          <a:xfrm>
            <a:off y="1412875" x="7019925"/>
            <a:ext cy="1074736" cx="1619249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248" name="Shape 248"/>
          <p:cNvSpPr/>
          <p:nvPr/>
        </p:nvSpPr>
        <p:spPr>
          <a:xfrm>
            <a:off y="1484312" x="4356100"/>
            <a:ext cy="1368424" cx="1368424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249" name="Shape 249"/>
          <p:cNvSpPr/>
          <p:nvPr/>
        </p:nvSpPr>
        <p:spPr>
          <a:xfrm>
            <a:off y="1484312" x="5867400"/>
            <a:ext cy="1146174" cx="1146174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  <p:sp>
        <p:nvSpPr>
          <p:cNvPr id="250" name="Shape 250"/>
          <p:cNvSpPr/>
          <p:nvPr/>
        </p:nvSpPr>
        <p:spPr>
          <a:xfrm>
            <a:off y="4941887" x="6156325"/>
            <a:ext cy="1617661" cx="2579686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4" name="Shape 2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Працюємо в парах</a:t>
            </a:r>
          </a:p>
        </p:txBody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Обговоріть у парі, люди яких професій можуть використовувати такі дані</a:t>
            </a:r>
          </a:p>
        </p:txBody>
      </p:sp>
      <p:sp>
        <p:nvSpPr>
          <p:cNvPr id="257" name="Shape 257"/>
          <p:cNvSpPr/>
          <p:nvPr/>
        </p:nvSpPr>
        <p:spPr>
          <a:xfrm>
            <a:off y="112711" x="6875461"/>
            <a:ext cy="1155700" cx="21288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graphicFrame>
        <p:nvGraphicFramePr>
          <p:cNvPr id="258" name="Shape 258"/>
          <p:cNvGraphicFramePr/>
          <p:nvPr/>
        </p:nvGraphicFramePr>
        <p:xfrm>
          <a:off y="2492375" x="755650"/>
          <a:ext cy="3000000" cx="3000000"/>
        </p:xfrm>
        <a:graphic>
          <a:graphicData uri="http://schemas.openxmlformats.org/drawingml/2006/table">
            <a:tbl>
              <a:tblPr>
                <a:noFill/>
                <a:tableStyleId>{72C37D9D-D02D-4B01-A12C-838DE707FAF9}</a:tableStyleId>
              </a:tblPr>
              <a:tblGrid>
                <a:gridCol w="1944675"/>
                <a:gridCol w="1079500"/>
              </a:tblGrid>
              <a:tr h="371475"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FFFFFF"/>
                        </a:buClr>
                        <a:buSzPct val="25000"/>
                        <a:buFont typeface="Cambria"/>
                        <a:buNone/>
                      </a:pPr>
                      <a:r>
                        <a:rPr b="1" sz="1800" lang="en-US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Прізвище учня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FFFFFF"/>
                        </a:buClr>
                        <a:buSzPct val="25000"/>
                        <a:buFont typeface="Cambria"/>
                        <a:buNone/>
                      </a:pPr>
                      <a:r>
                        <a:rPr b="1" sz="1800" lang="en-US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Оцінка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chemeClr val="accent1"/>
                    </a:solidFill>
                  </a:tcPr>
                </a:tc>
              </a:tr>
              <a:tr h="369875"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Іваненко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5E0D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5E0D6"/>
                    </a:solidFill>
                  </a:tcPr>
                </a:tc>
              </a:tr>
              <a:tr h="371475"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Петренко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BF0EC"/>
                    </a:solidFill>
                  </a:tcPr>
                </a:tc>
              </a:tr>
              <a:tr h="369875"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Сидоренко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5E0D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11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5E0D6"/>
                    </a:solidFill>
                  </a:tcPr>
                </a:tc>
              </a:tr>
              <a:tr h="371475"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Шевченко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BF0E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EBF0EC"/>
                    </a:solidFill>
                  </a:tcPr>
                </a:tc>
              </a:tr>
              <a:tr h="371475"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Кличко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5E0D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ctr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10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5E0D6"/>
                    </a:solidFill>
                  </a:tcPr>
                </a:tc>
              </a:tr>
            </a:tbl>
          </a:graphicData>
        </a:graphic>
      </p:graphicFrame>
      <p:sp>
        <p:nvSpPr>
          <p:cNvPr id="259" name="Shape 259"/>
          <p:cNvSpPr/>
          <p:nvPr/>
        </p:nvSpPr>
        <p:spPr>
          <a:xfrm>
            <a:off y="2133600" x="6156325"/>
            <a:ext cy="2343150" cx="25527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60" name="Shape 260"/>
          <p:cNvSpPr/>
          <p:nvPr/>
        </p:nvSpPr>
        <p:spPr>
          <a:xfrm>
            <a:off y="5589587" x="323850"/>
            <a:ext cy="928686" cx="360044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61" name="Shape 261"/>
          <p:cNvSpPr/>
          <p:nvPr/>
        </p:nvSpPr>
        <p:spPr>
          <a:xfrm>
            <a:off y="2565400" x="3995737"/>
            <a:ext cy="1943099" cx="1487486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262" name="Shape 262"/>
          <p:cNvSpPr/>
          <p:nvPr/>
        </p:nvSpPr>
        <p:spPr>
          <a:xfrm>
            <a:off y="4724400" x="4140200"/>
            <a:ext cy="1806574" cx="1633536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263" name="Shape 263"/>
          <p:cNvSpPr/>
          <p:nvPr/>
        </p:nvSpPr>
        <p:spPr>
          <a:xfrm>
            <a:off y="4652962" x="7164386"/>
            <a:ext cy="1844674" cx="1571625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264" name="Shape 264"/>
          <p:cNvSpPr txBox="1"/>
          <p:nvPr/>
        </p:nvSpPr>
        <p:spPr>
          <a:xfrm>
            <a:off y="5373687" x="5940425"/>
            <a:ext cy="584200" cx="10794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32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Х ст.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8" name="Shape 2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9" name="Shape 269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Міркуємо</a:t>
            </a:r>
          </a:p>
        </p:txBody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y="1447800" x="914400"/>
            <a:ext cy="4572000" cx="79787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У таблиці подано предмети та засоби для реєстрації даних. Обміркуй, які дані можна записувати до третього стовпця таблиці</a:t>
            </a:r>
          </a:p>
        </p:txBody>
      </p:sp>
      <p:sp>
        <p:nvSpPr>
          <p:cNvPr id="271" name="Shape 271"/>
          <p:cNvSpPr/>
          <p:nvPr/>
        </p:nvSpPr>
        <p:spPr>
          <a:xfrm>
            <a:off y="80961" x="7667625"/>
            <a:ext cy="1403349" cx="140493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graphicFrame>
        <p:nvGraphicFramePr>
          <p:cNvPr id="272" name="Shape 272"/>
          <p:cNvGraphicFramePr/>
          <p:nvPr/>
        </p:nvGraphicFramePr>
        <p:xfrm>
          <a:off y="2708275" x="684212"/>
          <a:ext cy="3000000" cx="3000000"/>
        </p:xfrm>
        <a:graphic>
          <a:graphicData uri="http://schemas.openxmlformats.org/drawingml/2006/table">
            <a:tbl>
              <a:tblPr>
                <a:noFill/>
                <a:tableStyleId>{56A7C587-FCD1-426F-89E2-FBD19BBE458B}</a:tableStyleId>
              </a:tblPr>
              <a:tblGrid>
                <a:gridCol w="2663825"/>
                <a:gridCol w="2665400"/>
                <a:gridCol w="2663825"/>
              </a:tblGrid>
              <a:tr h="500050"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FFFFFF"/>
                        </a:buClr>
                        <a:buSzPct val="25000"/>
                        <a:buFont typeface="Cambria"/>
                        <a:buNone/>
                      </a:pPr>
                      <a:r>
                        <a:rPr b="1" sz="1800" lang="en-US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Предмет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FFFFFF"/>
                        </a:buClr>
                        <a:buSzPct val="25000"/>
                        <a:buFont typeface="Cambria"/>
                        <a:buNone/>
                      </a:pPr>
                      <a:r>
                        <a:rPr b="1" sz="1800" lang="en-US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Засіб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FFFFFF"/>
                        </a:buClr>
                        <a:buSzPct val="25000"/>
                        <a:buFont typeface="Cambria"/>
                        <a:buNone/>
                      </a:pPr>
                      <a:r>
                        <a:rPr b="1" sz="1800" lang="en-US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Дані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chemeClr val="accent1"/>
                    </a:solidFill>
                  </a:tcPr>
                </a:tc>
              </a:tr>
              <a:tr h="1106475">
                <a:tc>
                  <a:txBody>
                    <a:bodyPr>
                      <a:noAutofit/>
                    </a:bodyPr>
                    <a:lstStyle/>
                    <a:p/>
                  </a:txBody>
                  <a:tcPr marR="91425" marB="91425" marT="91425" marL="914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/>
                  </a:txBody>
                  <a:tcPr marR="91425" marB="91425" marT="91425" marL="914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lang="en-US"/>
                        <a:t>
</a:t>
                      </a: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Розміри (числові дані)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1104900">
                <a:tc>
                  <a:txBody>
                    <a:bodyPr>
                      <a:noAutofit/>
                    </a:bodyPr>
                    <a:lstStyle/>
                    <a:p/>
                  </a:txBody>
                  <a:tcPr marR="91425" marB="91425" marT="91425" marL="914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/>
                  </a:txBody>
                  <a:tcPr marR="91425" marB="91425" marT="91425" marL="914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/>
                  </a:txBody>
                  <a:tcPr marR="91425" marB="91425" marT="91425" marL="914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  <a:tr h="1104900">
                <a:tc>
                  <a:txBody>
                    <a:bodyPr>
                      <a:noAutofit/>
                    </a:bodyPr>
                    <a:lstStyle/>
                    <a:p/>
                  </a:txBody>
                  <a:tcPr marR="91425" marB="91425" marT="91425" marL="914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/>
                  </a:txBody>
                  <a:tcPr marR="91425" marB="91425" marT="91425" marL="914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/>
                  </a:txBody>
                  <a:tcPr marR="91425" marB="91425" marT="91425" marL="91425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</a:tcPr>
                </a:tc>
              </a:tr>
            </a:tbl>
          </a:graphicData>
        </a:graphic>
      </p:graphicFrame>
      <p:sp>
        <p:nvSpPr>
          <p:cNvPr id="273" name="Shape 273"/>
          <p:cNvSpPr/>
          <p:nvPr/>
        </p:nvSpPr>
        <p:spPr>
          <a:xfrm>
            <a:off y="3208336" x="1187450"/>
            <a:ext cy="1069975" cx="11525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74" name="Shape 274"/>
          <p:cNvSpPr/>
          <p:nvPr/>
        </p:nvSpPr>
        <p:spPr>
          <a:xfrm>
            <a:off y="3357562" x="3995737"/>
            <a:ext cy="912812" cx="91281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75" name="Shape 275"/>
          <p:cNvSpPr/>
          <p:nvPr/>
        </p:nvSpPr>
        <p:spPr>
          <a:xfrm>
            <a:off y="4375150" x="1116012"/>
            <a:ext cy="1008061" cx="1008061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276" name="Shape 276"/>
          <p:cNvSpPr/>
          <p:nvPr/>
        </p:nvSpPr>
        <p:spPr>
          <a:xfrm>
            <a:off y="4427537" x="4067175"/>
            <a:ext cy="946149" cx="1269999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277" name="Shape 277"/>
          <p:cNvSpPr/>
          <p:nvPr/>
        </p:nvSpPr>
        <p:spPr>
          <a:xfrm>
            <a:off y="5445125" x="1398587"/>
            <a:ext cy="1087437" cx="652462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278" name="Shape 278"/>
          <p:cNvSpPr/>
          <p:nvPr/>
        </p:nvSpPr>
        <p:spPr>
          <a:xfrm>
            <a:off y="5516562" x="3995737"/>
            <a:ext cy="1008061" cx="1008061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2" name="Shape 2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3" name="Shape 283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Міркуємо</a:t>
            </a:r>
          </a:p>
        </p:txBody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Василько зібрав дані про свій фізичний стан. Із поданого списку утвори три групи слів чи словосполучень, які дають відповідь на запитання з такою послідовністю: Який показник? Які дані отримали? Яким пристроєм визначені? Для кожної групи додай одиниці вимірювання отриманих даних.</a:t>
            </a:r>
          </a:p>
        </p:txBody>
      </p:sp>
      <p:sp>
        <p:nvSpPr>
          <p:cNvPr id="285" name="Shape 285"/>
          <p:cNvSpPr/>
          <p:nvPr/>
        </p:nvSpPr>
        <p:spPr>
          <a:xfrm>
            <a:off y="80961" x="7667625"/>
            <a:ext cy="1403349" cx="140493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86" name="Shape 286"/>
          <p:cNvSpPr txBox="1"/>
          <p:nvPr/>
        </p:nvSpPr>
        <p:spPr>
          <a:xfrm>
            <a:off y="4581525" x="3708400"/>
            <a:ext cy="1570036" cx="187166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140</a:t>
            </a:r>
          </a:p>
          <a:p>
            <a:pPr algn="l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42</a:t>
            </a:r>
          </a:p>
          <a:p>
            <a:pPr algn="l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80</a:t>
            </a:r>
          </a:p>
          <a:p>
            <a:pPr algn="l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36,6</a:t>
            </a:r>
          </a:p>
        </p:txBody>
      </p:sp>
      <p:sp>
        <p:nvSpPr>
          <p:cNvPr id="287" name="Shape 287"/>
          <p:cNvSpPr txBox="1"/>
          <p:nvPr/>
        </p:nvSpPr>
        <p:spPr>
          <a:xfrm>
            <a:off y="4581525" x="5364162"/>
            <a:ext cy="1570036" cx="34925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секундомір</a:t>
            </a:r>
          </a:p>
          <a:p>
            <a:pPr algn="l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вимірювальна стрічка</a:t>
            </a:r>
          </a:p>
          <a:p>
            <a:pPr algn="l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електронні ваги</a:t>
            </a:r>
          </a:p>
          <a:p>
            <a:pPr algn="l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термометр</a:t>
            </a:r>
          </a:p>
        </p:txBody>
      </p:sp>
      <p:sp>
        <p:nvSpPr>
          <p:cNvPr id="288" name="Shape 288"/>
          <p:cNvSpPr txBox="1"/>
          <p:nvPr/>
        </p:nvSpPr>
        <p:spPr>
          <a:xfrm>
            <a:off y="4581525" x="684212"/>
            <a:ext cy="1570036" cx="295116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Температура</a:t>
            </a:r>
          </a:p>
          <a:p>
            <a:pPr algn="l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Зріст</a:t>
            </a:r>
          </a:p>
          <a:p>
            <a:pPr algn="l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Вага</a:t>
            </a:r>
          </a:p>
          <a:p>
            <a:pPr algn="l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Частота пульсу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2" name="Shape 2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3" name="Shape 293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Міркуємо</a:t>
            </a:r>
          </a:p>
        </p:txBody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Визнач, за якими ознаками комп’ютери об’єднали у дві групи. Чому деякі комп’ютери одночасно у двох кругах?</a:t>
            </a:r>
          </a:p>
        </p:txBody>
      </p:sp>
      <p:sp>
        <p:nvSpPr>
          <p:cNvPr id="295" name="Shape 295"/>
          <p:cNvSpPr/>
          <p:nvPr/>
        </p:nvSpPr>
        <p:spPr>
          <a:xfrm>
            <a:off y="80961" x="7667625"/>
            <a:ext cy="1403349" cx="140493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96" name="Shape 296"/>
          <p:cNvSpPr/>
          <p:nvPr/>
        </p:nvSpPr>
        <p:spPr>
          <a:xfrm>
            <a:off y="2960686" x="1546225"/>
            <a:ext cy="3424237" cx="3602036"/>
          </a:xfrm>
          <a:prstGeom prst="ellipse">
            <a:avLst/>
          </a:prstGeom>
          <a:solidFill>
            <a:srgbClr val="3366FF">
              <a:alpha val="26666"/>
            </a:srgbClr>
          </a:solidFill>
          <a:ln w="12700" cap="rnd">
            <a:solidFill>
              <a:srgbClr val="527755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97" name="Shape 297"/>
          <p:cNvSpPr/>
          <p:nvPr/>
        </p:nvSpPr>
        <p:spPr>
          <a:xfrm>
            <a:off y="2781300" x="3635375"/>
            <a:ext cy="3532187" cx="3455986"/>
          </a:xfrm>
          <a:prstGeom prst="ellipse">
            <a:avLst/>
          </a:prstGeom>
          <a:solidFill>
            <a:srgbClr val="FF3399">
              <a:alpha val="26666"/>
            </a:srgbClr>
          </a:solidFill>
          <a:ln w="12700" cap="rnd">
            <a:solidFill>
              <a:srgbClr val="7A969E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sp>
        <p:nvSpPr>
          <p:cNvPr id="298" name="Shape 298"/>
          <p:cNvSpPr/>
          <p:nvPr/>
        </p:nvSpPr>
        <p:spPr>
          <a:xfrm>
            <a:off y="5229225" x="4932362"/>
            <a:ext cy="949325" cx="121443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99" name="Shape 299"/>
          <p:cNvSpPr/>
          <p:nvPr/>
        </p:nvSpPr>
        <p:spPr>
          <a:xfrm>
            <a:off y="3141661" x="2771775"/>
            <a:ext cy="917574" cx="91281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300" name="Shape 300"/>
          <p:cNvSpPr/>
          <p:nvPr/>
        </p:nvSpPr>
        <p:spPr>
          <a:xfrm>
            <a:off y="3068636" x="4787900"/>
            <a:ext cy="965199" cx="1476374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301" name="Shape 301"/>
          <p:cNvSpPr/>
          <p:nvPr/>
        </p:nvSpPr>
        <p:spPr>
          <a:xfrm>
            <a:off y="4005262" x="2268536"/>
            <a:ext cy="1090611" cx="1090611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302" name="Shape 302"/>
          <p:cNvSpPr/>
          <p:nvPr/>
        </p:nvSpPr>
        <p:spPr>
          <a:xfrm>
            <a:off y="5229225" x="2195511"/>
            <a:ext cy="860425" cx="862012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303" name="Shape 303"/>
          <p:cNvSpPr/>
          <p:nvPr/>
        </p:nvSpPr>
        <p:spPr>
          <a:xfrm>
            <a:off y="5516562" x="3059111"/>
            <a:ext cy="696912" cx="865186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  <p:sp>
        <p:nvSpPr>
          <p:cNvPr id="304" name="Shape 304"/>
          <p:cNvSpPr/>
          <p:nvPr/>
        </p:nvSpPr>
        <p:spPr>
          <a:xfrm>
            <a:off y="3716337" x="6227762"/>
            <a:ext cy="735011" cx="804861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</p:sp>
      <p:sp>
        <p:nvSpPr>
          <p:cNvPr id="305" name="Shape 305"/>
          <p:cNvSpPr/>
          <p:nvPr/>
        </p:nvSpPr>
        <p:spPr>
          <a:xfrm>
            <a:off y="4221162" x="5364162"/>
            <a:ext cy="1000125" cx="1000125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</p:sp>
      <p:sp>
        <p:nvSpPr>
          <p:cNvPr id="306" name="Shape 306"/>
          <p:cNvSpPr/>
          <p:nvPr/>
        </p:nvSpPr>
        <p:spPr>
          <a:xfrm>
            <a:off y="3573462" x="3851275"/>
            <a:ext cy="895350" cx="1157286"/>
          </a:xfrm>
          <a:prstGeom prst="rect">
            <a:avLst/>
          </a:prstGeom>
          <a:blipFill>
            <a:blip r:embed="rId12"/>
            <a:stretch>
              <a:fillRect/>
            </a:stretch>
          </a:blipFill>
        </p:spPr>
      </p:sp>
      <p:sp>
        <p:nvSpPr>
          <p:cNvPr id="307" name="Shape 307"/>
          <p:cNvSpPr/>
          <p:nvPr/>
        </p:nvSpPr>
        <p:spPr>
          <a:xfrm>
            <a:off y="4581525" x="3851275"/>
            <a:ext cy="1063625" cx="1008061"/>
          </a:xfrm>
          <a:prstGeom prst="rect">
            <a:avLst/>
          </a:prstGeom>
          <a:blipFill>
            <a:blip r:embed="rId1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1" name="Shape 3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2" name="Shape 312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Домашнє завдання</a:t>
            </a:r>
          </a:p>
        </p:txBody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Придумайте назву для таблиці. Обговоріть особливості роботи людини кожної професії, поданої на схемі</a:t>
            </a:r>
          </a:p>
        </p:txBody>
      </p:sp>
      <p:graphicFrame>
        <p:nvGraphicFramePr>
          <p:cNvPr id="314" name="Shape 314"/>
          <p:cNvGraphicFramePr/>
          <p:nvPr/>
        </p:nvGraphicFramePr>
        <p:xfrm>
          <a:off y="2752725" x="144461"/>
          <a:ext cy="3000000" cx="3000000"/>
        </p:xfrm>
        <a:graphic>
          <a:graphicData uri="http://schemas.openxmlformats.org/drawingml/2006/table">
            <a:tbl>
              <a:tblPr>
                <a:noFill/>
                <a:tableStyleId>{4662752C-FE6B-48F4-BC54-0539C6F5297E}</a:tableStyleId>
              </a:tblPr>
              <a:tblGrid>
                <a:gridCol w="1281100"/>
                <a:gridCol w="1735125"/>
                <a:gridCol w="3598850"/>
                <a:gridCol w="2205025"/>
              </a:tblGrid>
              <a:tr h="639750"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FFFFFF"/>
                        </a:buClr>
                        <a:buSzPct val="25000"/>
                        <a:buFont typeface="Cambria"/>
                        <a:buNone/>
                      </a:pPr>
                      <a:r>
                        <a:rPr b="1" sz="1800" lang="en-US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Назва професії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FFFFFF"/>
                        </a:buClr>
                        <a:buSzPct val="25000"/>
                        <a:buFont typeface="Cambria"/>
                        <a:buNone/>
                      </a:pPr>
                      <a:r>
                        <a:rPr b="1" sz="1800" lang="en-US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Інструменти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FFFFFF"/>
                        </a:buClr>
                        <a:buSzPct val="25000"/>
                        <a:buFont typeface="Cambria"/>
                        <a:buNone/>
                      </a:pPr>
                      <a:r>
                        <a:rPr b="1" sz="1800" lang="en-US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Як використовує персональний комп’ютер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FFFFFF"/>
                        </a:buClr>
                        <a:buSzPct val="25000"/>
                        <a:buFont typeface="Cambria"/>
                        <a:buNone/>
                      </a:pPr>
                      <a:r>
                        <a:rPr b="1" sz="1800" lang="en-US">
                          <a:solidFill>
                            <a:srgbClr val="FFFFFF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Який комп’ютер доцільно обрати?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chemeClr val="accent1"/>
                    </a:solidFill>
                  </a:tcPr>
                </a:tc>
              </a:tr>
              <a:tr h="1189025"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Художник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5E0D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Мольберт, фарби, пензлі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5E0D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Вдосконалює зображення, створює ескізи, публікує свої роботи для обговорення, вивчає досвід інших митців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5E0D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algn="l" rtl="0" lvl="0" indent="0" marL="0">
                        <a:buClr>
                          <a:srgbClr val="000000"/>
                        </a:buClr>
                        <a:buSzPct val="25000"/>
                        <a:buFont typeface="Cambria"/>
                        <a:buNone/>
                      </a:pPr>
                      <a:r>
                        <a:rPr sz="1800" lang="en-US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стаціонарний</a:t>
                      </a:r>
                    </a:p>
                  </a:txBody>
                  <a:tcPr marR="0" marB="0" marT="0" marL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w="med" len="med" type="none"/>
                      <a:tailEnd w="med" len="med" type="none"/>
                    </a:lnB>
                    <a:solidFill>
                      <a:srgbClr val="D5E0D6"/>
                    </a:solidFill>
                  </a:tcPr>
                </a:tc>
              </a:tr>
            </a:tbl>
          </a:graphicData>
        </a:graphic>
      </p:graphicFrame>
      <p:sp>
        <p:nvSpPr>
          <p:cNvPr id="315" name="Shape 315"/>
          <p:cNvSpPr/>
          <p:nvPr/>
        </p:nvSpPr>
        <p:spPr>
          <a:xfrm>
            <a:off y="5013325" x="3924300"/>
            <a:ext cy="1301750" cx="12953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16" name="Shape 316"/>
          <p:cNvSpPr txBox="1"/>
          <p:nvPr/>
        </p:nvSpPr>
        <p:spPr>
          <a:xfrm>
            <a:off y="4941887" x="1692275"/>
            <a:ext cy="1476375" cx="187166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Бібліотекар</a:t>
            </a:r>
          </a:p>
          <a:p>
            <a:pPr algn="l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Вчитель</a:t>
            </a:r>
          </a:p>
          <a:p>
            <a:pPr algn="l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Перукар</a:t>
            </a:r>
          </a:p>
          <a:p>
            <a:pPr algn="l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Механік</a:t>
            </a:r>
          </a:p>
          <a:p>
            <a:pPr algn="l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Продавець</a:t>
            </a:r>
          </a:p>
        </p:txBody>
      </p:sp>
      <p:sp>
        <p:nvSpPr>
          <p:cNvPr id="317" name="Shape 317"/>
          <p:cNvSpPr txBox="1"/>
          <p:nvPr/>
        </p:nvSpPr>
        <p:spPr>
          <a:xfrm>
            <a:off y="5013325" x="5580062"/>
            <a:ext cy="1477961" cx="187166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Космонавт</a:t>
            </a:r>
          </a:p>
          <a:p>
            <a:pPr algn="l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Вчений</a:t>
            </a:r>
          </a:p>
          <a:p>
            <a:pPr algn="l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Агроном</a:t>
            </a:r>
          </a:p>
          <a:p>
            <a:pPr algn="l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Композитор</a:t>
            </a:r>
          </a:p>
          <a:p>
            <a:pPr algn="l" rtl="0" lvl="0" marR="0" indent="0" marL="0">
              <a:buClr>
                <a:schemeClr val="dk1"/>
              </a:buClr>
              <a:buSzPct val="25000"/>
              <a:buFont typeface="Cambria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Лікар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Дані</a:t>
            </a:r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Повідомлення, зафіксовані на певному носії та подані у вигляді, зручному для передавання й опрацювання людиною або пристроєм</a:t>
            </a:r>
          </a:p>
        </p:txBody>
      </p:sp>
      <p:sp>
        <p:nvSpPr>
          <p:cNvPr id="168" name="Shape 168"/>
          <p:cNvSpPr/>
          <p:nvPr/>
        </p:nvSpPr>
        <p:spPr>
          <a:xfrm>
            <a:off y="3357562" x="3348037"/>
            <a:ext cy="1854200" cx="25717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69" name="Shape 169"/>
          <p:cNvSpPr/>
          <p:nvPr/>
        </p:nvSpPr>
        <p:spPr>
          <a:xfrm>
            <a:off y="4005262" x="1547812"/>
            <a:ext cy="1905000" cx="1524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70" name="Shape 170"/>
          <p:cNvSpPr/>
          <p:nvPr/>
        </p:nvSpPr>
        <p:spPr>
          <a:xfrm>
            <a:off y="3789362" x="6227762"/>
            <a:ext cy="2138362" cx="2071687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Комп</a:t>
            </a:r>
            <a:r>
              <a:rPr strike="noStrike" u="none" b="0" cap="none" baseline="0" sz="4000" lang="en-US" i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’</a:t>
            </a: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ютер</a:t>
            </a:r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Пристрій для роботи з даними</a:t>
            </a:r>
          </a:p>
        </p:txBody>
      </p:sp>
      <p:sp>
        <p:nvSpPr>
          <p:cNvPr id="177" name="Shape 177"/>
          <p:cNvSpPr/>
          <p:nvPr/>
        </p:nvSpPr>
        <p:spPr>
          <a:xfrm>
            <a:off y="2217736" x="574675"/>
            <a:ext cy="1600200" cx="28701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78" name="Shape 178"/>
          <p:cNvSpPr/>
          <p:nvPr/>
        </p:nvSpPr>
        <p:spPr>
          <a:xfrm>
            <a:off y="1836736" x="3851275"/>
            <a:ext cy="2533650" cx="25146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79" name="Shape 179"/>
          <p:cNvSpPr/>
          <p:nvPr/>
        </p:nvSpPr>
        <p:spPr>
          <a:xfrm>
            <a:off y="4076700" x="684212"/>
            <a:ext cy="2506661" cx="274319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80" name="Shape 180"/>
          <p:cNvSpPr/>
          <p:nvPr/>
        </p:nvSpPr>
        <p:spPr>
          <a:xfrm>
            <a:off y="1912936" x="6746875"/>
            <a:ext cy="2619375" cx="1743075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181" name="Shape 181"/>
          <p:cNvSpPr/>
          <p:nvPr/>
        </p:nvSpPr>
        <p:spPr>
          <a:xfrm>
            <a:off y="4351337" x="3851275"/>
            <a:ext cy="2362200" cx="1779586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182" name="Shape 182"/>
          <p:cNvSpPr/>
          <p:nvPr/>
        </p:nvSpPr>
        <p:spPr>
          <a:xfrm>
            <a:off y="4656137" x="6061075"/>
            <a:ext cy="2133600" cx="2838450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Сфери застосування</a:t>
            </a:r>
          </a:p>
        </p:txBody>
      </p:sp>
      <p:sp>
        <p:nvSpPr>
          <p:cNvPr id="188" name="Shape 188"/>
          <p:cNvSpPr/>
          <p:nvPr/>
        </p:nvSpPr>
        <p:spPr>
          <a:xfrm>
            <a:off y="4149725" x="1187450"/>
            <a:ext cy="2025650" cx="30845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89" name="Shape 189"/>
          <p:cNvSpPr/>
          <p:nvPr/>
        </p:nvSpPr>
        <p:spPr>
          <a:xfrm>
            <a:off y="1341437" x="1042987"/>
            <a:ext cy="2486025" cx="3201986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90" name="Shape 190"/>
          <p:cNvSpPr/>
          <p:nvPr/>
        </p:nvSpPr>
        <p:spPr>
          <a:xfrm>
            <a:off y="1341437" x="4716462"/>
            <a:ext cy="2374900" cx="3567111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91" name="Shape 191"/>
          <p:cNvSpPr/>
          <p:nvPr/>
        </p:nvSpPr>
        <p:spPr>
          <a:xfrm>
            <a:off y="3933825" x="4932362"/>
            <a:ext cy="2419350" cx="3227386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Які є комп</a:t>
            </a:r>
            <a:r>
              <a:rPr strike="noStrike" u="none" b="0" cap="none" baseline="0" sz="4000" lang="en-US" i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’</a:t>
            </a: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ютери</a:t>
            </a:r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y="1447800" x="914400"/>
            <a:ext cy="4572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Персональні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Суперкомп</a:t>
            </a:r>
            <a:r>
              <a:rPr strike="noStrike" u="none" b="0" cap="none" baseline="0" sz="2600" lang="en-US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’</a:t>
            </a: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ютери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Мікрокомп</a:t>
            </a:r>
            <a:r>
              <a:rPr strike="noStrike" u="none" b="0" cap="none" baseline="0" sz="2600" lang="en-US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’</a:t>
            </a: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ютери</a:t>
            </a:r>
          </a:p>
        </p:txBody>
      </p:sp>
      <p:sp>
        <p:nvSpPr>
          <p:cNvPr id="198" name="Shape 198"/>
          <p:cNvSpPr/>
          <p:nvPr/>
        </p:nvSpPr>
        <p:spPr>
          <a:xfrm>
            <a:off y="2924175" x="539750"/>
            <a:ext cy="2520949" cx="38195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99" name="Shape 199"/>
          <p:cNvSpPr/>
          <p:nvPr/>
        </p:nvSpPr>
        <p:spPr>
          <a:xfrm>
            <a:off y="4221162" x="4572000"/>
            <a:ext cy="2217736" cx="2376486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00" name="Shape 200"/>
          <p:cNvSpPr/>
          <p:nvPr/>
        </p:nvSpPr>
        <p:spPr>
          <a:xfrm>
            <a:off y="404812" x="5580062"/>
            <a:ext cy="3144836" cx="3144836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Які були комп</a:t>
            </a:r>
            <a:r>
              <a:rPr strike="noStrike" u="none" b="0" cap="none" baseline="0" sz="4000" lang="en-US" i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’</a:t>
            </a: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ютери</a:t>
            </a:r>
          </a:p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y="1447800" x="914400"/>
            <a:ext cy="4572000" cx="79787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1942 рік – </a:t>
            </a:r>
            <a:r>
              <a:rPr strike="noStrike" u="none" b="0" cap="none" baseline="0" sz="2600" lang="en-US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Colossus</a:t>
            </a: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Алан Тюринг (Великобританія)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1950 рік – МЕСМ, Сергій Лебєдєв (Київ)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1965 рік – МИР, Віктор Глушков (Київ)</a:t>
            </a:r>
          </a:p>
          <a:p>
            <a:pPr algn="l" rtl="0" lvl="0" marR="0" indent="0" marL="0">
              <a:buClr>
                <a:schemeClr val="accent1"/>
              </a:buClr>
              <a:buSzPct val="86538"/>
              <a:buFont typeface="Arial"/>
              <a:buChar char="•"/>
            </a:pP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1977 рік – </a:t>
            </a:r>
            <a:r>
              <a:rPr strike="noStrike" u="none" b="0" cap="none" baseline="0" sz="2600" lang="en-US" i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Apple II</a:t>
            </a:r>
            <a:r>
              <a:rPr strike="noStrike" u="none" b="0" cap="none" baseline="0" sz="2600" lang="en-US" i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Стів Джобс, Стів Возняк</a:t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207" name="Shape 207"/>
          <p:cNvSpPr/>
          <p:nvPr/>
        </p:nvSpPr>
        <p:spPr>
          <a:xfrm>
            <a:off y="3429000" x="395287"/>
            <a:ext cy="2335211" cx="35290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08" name="Shape 208"/>
          <p:cNvSpPr/>
          <p:nvPr/>
        </p:nvSpPr>
        <p:spPr>
          <a:xfrm>
            <a:off y="4005262" x="1331912"/>
            <a:ext cy="2662237" cx="38163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09" name="Shape 209"/>
          <p:cNvSpPr/>
          <p:nvPr/>
        </p:nvSpPr>
        <p:spPr>
          <a:xfrm>
            <a:off y="3357562" x="3563937"/>
            <a:ext cy="2689224" cx="341312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10" name="Shape 210"/>
          <p:cNvSpPr/>
          <p:nvPr/>
        </p:nvSpPr>
        <p:spPr>
          <a:xfrm>
            <a:off y="4076700" x="5219700"/>
            <a:ext cy="2554286" cx="3756025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4" name="Shape 2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Сучасні персональні комп’ютери</a:t>
            </a:r>
          </a:p>
        </p:txBody>
      </p:sp>
      <p:sp>
        <p:nvSpPr>
          <p:cNvPr id="216" name="Shape 216"/>
          <p:cNvSpPr/>
          <p:nvPr/>
        </p:nvSpPr>
        <p:spPr>
          <a:xfrm>
            <a:off y="1438275" x="244475"/>
            <a:ext cy="4591049" cx="879633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Стаціонарні комп’ютери</a:t>
            </a:r>
          </a:p>
        </p:txBody>
      </p:sp>
      <p:sp>
        <p:nvSpPr>
          <p:cNvPr id="222" name="Shape 222"/>
          <p:cNvSpPr/>
          <p:nvPr/>
        </p:nvSpPr>
        <p:spPr>
          <a:xfrm>
            <a:off y="1341437" x="4356100"/>
            <a:ext cy="3048000" cx="4572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23" name="Shape 223"/>
          <p:cNvSpPr/>
          <p:nvPr/>
        </p:nvSpPr>
        <p:spPr>
          <a:xfrm>
            <a:off y="1412875" x="684212"/>
            <a:ext cy="2686050" cx="31623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24" name="Shape 224"/>
          <p:cNvSpPr/>
          <p:nvPr/>
        </p:nvSpPr>
        <p:spPr>
          <a:xfrm>
            <a:off y="4149725" x="827087"/>
            <a:ext cy="2533650" cx="338454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25" name="Shape 225"/>
          <p:cNvSpPr/>
          <p:nvPr/>
        </p:nvSpPr>
        <p:spPr>
          <a:xfrm>
            <a:off y="4437062" x="4787900"/>
            <a:ext cy="2147887" cx="327025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9" name="Shape 2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y="274637" x="9144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45700" anchor="b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Портативні комп’ютери</a:t>
            </a:r>
          </a:p>
        </p:txBody>
      </p:sp>
      <p:sp>
        <p:nvSpPr>
          <p:cNvPr id="231" name="Shape 231"/>
          <p:cNvSpPr/>
          <p:nvPr/>
        </p:nvSpPr>
        <p:spPr>
          <a:xfrm>
            <a:off y="1628775" x="2916236"/>
            <a:ext cy="2624137" cx="33845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32" name="Shape 232"/>
          <p:cNvSpPr/>
          <p:nvPr/>
        </p:nvSpPr>
        <p:spPr>
          <a:xfrm>
            <a:off y="1052512" x="6011862"/>
            <a:ext cy="3157537" cx="298926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33" name="Shape 233"/>
          <p:cNvSpPr/>
          <p:nvPr/>
        </p:nvSpPr>
        <p:spPr>
          <a:xfrm>
            <a:off y="1341437" x="250825"/>
            <a:ext cy="3221036" cx="320674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34" name="Shape 234"/>
          <p:cNvSpPr/>
          <p:nvPr/>
        </p:nvSpPr>
        <p:spPr>
          <a:xfrm>
            <a:off y="4365625" x="5219700"/>
            <a:ext cy="2214562" cx="2736849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235" name="Shape 235"/>
          <p:cNvSpPr/>
          <p:nvPr/>
        </p:nvSpPr>
        <p:spPr>
          <a:xfrm>
            <a:off y="4724400" x="900112"/>
            <a:ext cy="1824037" cx="3527425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3_Справедливість 1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FFFFFF"/>
      </a:accent3>
      <a:accent4>
        <a:srgbClr val="72A376"/>
      </a:accent4>
      <a:accent5>
        <a:srgbClr val="B0CCB0"/>
      </a:accent5>
      <a:accent6>
        <a:srgbClr val="FFFFFF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Custom Theme">
  <a:themeElements>
    <a:clrScheme name="5_Справедливість 1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FFFFFF"/>
      </a:accent3>
      <a:accent4>
        <a:srgbClr val="72A376"/>
      </a:accent4>
      <a:accent5>
        <a:srgbClr val="B0CCB0"/>
      </a:accent5>
      <a:accent6>
        <a:srgbClr val="FFFFFF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Custom Theme">
  <a:themeElements>
    <a:clrScheme name="8_Справедливість 1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FFFFFF"/>
      </a:accent3>
      <a:accent4>
        <a:srgbClr val="72A376"/>
      </a:accent4>
      <a:accent5>
        <a:srgbClr val="B0CCB0"/>
      </a:accent5>
      <a:accent6>
        <a:srgbClr val="FFFFFF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xmlns:r="http://schemas.openxmlformats.org/officeDocument/2006/relationships" name="Custom Theme">
  <a:themeElements>
    <a:clrScheme name="Справедливість 1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FFFFFF"/>
      </a:accent3>
      <a:accent4>
        <a:srgbClr val="72A376"/>
      </a:accent4>
      <a:accent5>
        <a:srgbClr val="B0CCB0"/>
      </a:accent5>
      <a:accent6>
        <a:srgbClr val="FFFFFF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6_Справедливість 1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FFFFFF"/>
      </a:accent3>
      <a:accent4>
        <a:srgbClr val="72A376"/>
      </a:accent4>
      <a:accent5>
        <a:srgbClr val="B0CCB0"/>
      </a:accent5>
      <a:accent6>
        <a:srgbClr val="FFFFFF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4_Справедливість 1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FFFFFF"/>
      </a:accent3>
      <a:accent4>
        <a:srgbClr val="72A376"/>
      </a:accent4>
      <a:accent5>
        <a:srgbClr val="B0CCB0"/>
      </a:accent5>
      <a:accent6>
        <a:srgbClr val="FFFFFF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10_Справедливість 1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FFFFFF"/>
      </a:accent3>
      <a:accent4>
        <a:srgbClr val="72A376"/>
      </a:accent4>
      <a:accent5>
        <a:srgbClr val="B0CCB0"/>
      </a:accent5>
      <a:accent6>
        <a:srgbClr val="FFFFFF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ustom Theme">
  <a:themeElements>
    <a:clrScheme name="1_Справедливість 1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FFFFFF"/>
      </a:accent3>
      <a:accent4>
        <a:srgbClr val="72A376"/>
      </a:accent4>
      <a:accent5>
        <a:srgbClr val="B0CCB0"/>
      </a:accent5>
      <a:accent6>
        <a:srgbClr val="FFFFFF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Custom Theme">
  <a:themeElements>
    <a:clrScheme name="9_Справедливість 1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FFFFFF"/>
      </a:accent3>
      <a:accent4>
        <a:srgbClr val="72A376"/>
      </a:accent4>
      <a:accent5>
        <a:srgbClr val="B0CCB0"/>
      </a:accent5>
      <a:accent6>
        <a:srgbClr val="FFFFFF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Custom Theme">
  <a:themeElements>
    <a:clrScheme name="2_Справедливість 1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FFFFFF"/>
      </a:accent3>
      <a:accent4>
        <a:srgbClr val="72A376"/>
      </a:accent4>
      <a:accent5>
        <a:srgbClr val="B0CCB0"/>
      </a:accent5>
      <a:accent6>
        <a:srgbClr val="FFFFFF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Custom Theme">
  <a:themeElements>
    <a:clrScheme name="11_Справедливість 1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FFFFFF"/>
      </a:accent3>
      <a:accent4>
        <a:srgbClr val="72A376"/>
      </a:accent4>
      <a:accent5>
        <a:srgbClr val="B0CCB0"/>
      </a:accent5>
      <a:accent6>
        <a:srgbClr val="FFFFFF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Custom Theme">
  <a:themeElements>
    <a:clrScheme name="7_Справедливість 1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FFFFFF"/>
      </a:accent3>
      <a:accent4>
        <a:srgbClr val="72A376"/>
      </a:accent4>
      <a:accent5>
        <a:srgbClr val="B0CCB0"/>
      </a:accent5>
      <a:accent6>
        <a:srgbClr val="FFFFFF"/>
      </a:accent6>
      <a:hlink>
        <a:srgbClr val="DB5353"/>
      </a:hlink>
      <a:folHlink>
        <a:srgbClr val="903638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