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70" r:id="rId4"/>
    <p:sldMasterId id="2147483671" r:id="rId5"/>
    <p:sldMasterId id="2147483672" r:id="rId6"/>
    <p:sldMasterId id="2147483673" r:id="rId7"/>
    <p:sldMasterId id="2147483674" r:id="rId8"/>
    <p:sldMasterId id="2147483675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1867A7A0-362A-4A3C-BDE7-FBF7792B633F}">
  <a:tblStyle styleName="Table_0" styleId="{1867A7A0-362A-4A3C-BDE7-FBF7792B633F}"/>
</a:tblStyleLst>
</file>

<file path=ppt/_rels/presentation.xml.rels><?xml version="1.0" encoding="UTF-8" standalone="yes"?><Relationships xmlns="http://schemas.openxmlformats.org/package/2006/relationships"><Relationship Target="slides/slide29.xml" Type="http://schemas.openxmlformats.org/officeDocument/2006/relationships/slide" Id="rId39"/><Relationship Target="slides/slide28.xml" Type="http://schemas.openxmlformats.org/officeDocument/2006/relationships/slide" Id="rId38"/><Relationship Target="slides/slide27.xml" Type="http://schemas.openxmlformats.org/officeDocument/2006/relationships/slide" Id="rId37"/><Relationship Target="slides/slide9.xml" Type="http://schemas.openxmlformats.org/officeDocument/2006/relationships/slide" Id="rId19"/><Relationship Target="slides/slide26.xml" Type="http://schemas.openxmlformats.org/officeDocument/2006/relationships/slide" Id="rId36"/><Relationship Target="slides/slide8.xml" Type="http://schemas.openxmlformats.org/officeDocument/2006/relationships/slide" Id="rId18"/><Relationship Target="slides/slide7.xml" Type="http://schemas.openxmlformats.org/officeDocument/2006/relationships/slide" Id="rId17"/><Relationship Target="slides/slide6.xml" Type="http://schemas.openxmlformats.org/officeDocument/2006/relationships/slide" Id="rId16"/><Relationship Target="slides/slide5.xml" Type="http://schemas.openxmlformats.org/officeDocument/2006/relationships/slide" Id="rId15"/><Relationship Target="slides/slide4.xml" Type="http://schemas.openxmlformats.org/officeDocument/2006/relationships/slide" Id="rId14"/><Relationship Target="slides/slide20.xml" Type="http://schemas.openxmlformats.org/officeDocument/2006/relationships/slide" Id="rId30"/><Relationship Target="slides/slide2.xml" Type="http://schemas.openxmlformats.org/officeDocument/2006/relationships/slide" Id="rId12"/><Relationship Target="slides/slide21.xml" Type="http://schemas.openxmlformats.org/officeDocument/2006/relationships/slide" Id="rId31"/><Relationship Target="slides/slide3.xml" Type="http://schemas.openxmlformats.org/officeDocument/2006/relationships/slide" Id="rId13"/><Relationship Target="notesMasters/notesMaster1.xml" Type="http://schemas.openxmlformats.org/officeDocument/2006/relationships/notesMaster" Id="rId10"/><Relationship Target="slides/slide1.xml" Type="http://schemas.openxmlformats.org/officeDocument/2006/relationships/slide" Id="rId11"/><Relationship Target="slides/slide24.xml" Type="http://schemas.openxmlformats.org/officeDocument/2006/relationships/slide" Id="rId34"/><Relationship Target="slides/slide25.xml" Type="http://schemas.openxmlformats.org/officeDocument/2006/relationships/slide" Id="rId35"/><Relationship Target="slides/slide22.xml" Type="http://schemas.openxmlformats.org/officeDocument/2006/relationships/slide" Id="rId32"/><Relationship Target="slides/slide23.xml" Type="http://schemas.openxmlformats.org/officeDocument/2006/relationships/slide" Id="rId33"/><Relationship Target="slides/slide19.xml" Type="http://schemas.openxmlformats.org/officeDocument/2006/relationships/slide" Id="rId29"/><Relationship Target="slides/slide16.xml" Type="http://schemas.openxmlformats.org/officeDocument/2006/relationships/slide" Id="rId26"/><Relationship Target="slides/slide15.xml" Type="http://schemas.openxmlformats.org/officeDocument/2006/relationships/slide" Id="rId25"/><Relationship Target="slides/slide18.xml" Type="http://schemas.openxmlformats.org/officeDocument/2006/relationships/slide" Id="rId28"/><Relationship Target="slides/slide17.xml" Type="http://schemas.openxmlformats.org/officeDocument/2006/relationships/slide" Id="rId27"/><Relationship Target="presProps.xml" Type="http://schemas.openxmlformats.org/officeDocument/2006/relationships/presProps" Id="rId2"/><Relationship Target="slides/slide11.xml" Type="http://schemas.openxmlformats.org/officeDocument/2006/relationships/slide" Id="rId21"/><Relationship Target="slides/slide30.xml" Type="http://schemas.openxmlformats.org/officeDocument/2006/relationships/slide" Id="rId40"/><Relationship Target="theme/theme6.xml" Type="http://schemas.openxmlformats.org/officeDocument/2006/relationships/theme" Id="rId1"/><Relationship Target="slides/slide12.xml" Type="http://schemas.openxmlformats.org/officeDocument/2006/relationships/slide" Id="rId22"/><Relationship Target="slides/slide31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3.xml" Type="http://schemas.openxmlformats.org/officeDocument/2006/relationships/slide" Id="rId23"/><Relationship Target="tableStyles.xml" Type="http://schemas.openxmlformats.org/officeDocument/2006/relationships/tableStyles" Id="rId3"/><Relationship Target="slides/slide14.xml" Type="http://schemas.openxmlformats.org/officeDocument/2006/relationships/slide" Id="rId24"/><Relationship Target="slides/slide10.xml" Type="http://schemas.openxmlformats.org/officeDocument/2006/relationships/slide" Id="rId20"/><Relationship Target="slideMasters/slideMaster6.xml" Type="http://schemas.openxmlformats.org/officeDocument/2006/relationships/slideMaster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Masters/slideMaster5.xml" Type="http://schemas.openxmlformats.org/officeDocument/2006/relationships/slideMaster" Id="rId8"/><Relationship Target="slideMasters/slideMaster4.xml" Type="http://schemas.openxmlformats.org/officeDocument/2006/relationships/slideMaster" Id="rId7"/></Relationships>
</file>

<file path=ppt/notesMasters/_rels/notesMaster1.xml.rels><?xml version="1.0" encoding="UTF-8" standalone="yes"?><Relationships xmlns="http://schemas.openxmlformats.org/package/2006/relationships"><Relationship Target="../theme/theme8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2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1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Програма для ЗНЗ з поглибленим вивченням окремих предметів природничо-математичного циклу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1" name="Shape 2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9" name="Shape 2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0" name="Shape 3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7" name="Shape 3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7" name="Shape 3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5" name="Shape 3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6" name="Shape 3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58" name="Shape 35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7" name="Shape 3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8" name="Shape 3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69" name="Shape 36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6" name="Shape 3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7" name="Shape 3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78" name="Shape 37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5" name="Shape 3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6" name="Shape 3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87" name="Shape 38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8" name="Shape 3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9" name="Shape 3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00" name="Shape 40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7" name="Shape 4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8" name="Shape 40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410" name="Shape 410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9" name="Shape 4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0" name="Shape 4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21" name="Shape 42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7" name="Shape 4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8" name="Shape 4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29" name="Shape 42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0" name="Shape 4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1" name="Shape 4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72" name="Shape 47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3" name="Shape 4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4" name="Shape 4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95" name="Shape 49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1" name="Shape 5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2" name="Shape 5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03" name="Shape 50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0" name="Shape 5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1" name="Shape 5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12" name="Shape 51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9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0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21.xml.rels><?xml version="1.0" encoding="UTF-8" standalone="yes"?><Relationships xmlns="http://schemas.openxmlformats.org/package/2006/relationships"><Relationship Target="../slideMasters/slideMaster5.xml" Type="http://schemas.openxmlformats.org/officeDocument/2006/relationships/slideMaster" Id="rId1"/></Relationships>
</file>

<file path=ppt/slideLayouts/_rels/slideLayout22.xml.rels><?xml version="1.0" encoding="UTF-8" standalone="yes"?><Relationships xmlns="http://schemas.openxmlformats.org/package/2006/relationships"><Relationship Target="../slideMasters/slideMaster6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ICAL_TITLE_AND_VERTICAL_TEXT"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ECT"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3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45720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8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91440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4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13716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18288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ICAL_TITLE_AND_VERTICAL_TEXT"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 rot="5400000">
            <a:off y="2194563" x="4709477"/>
            <a:ext cy="201168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 rot="5400000">
            <a:off y="419102" x="769937"/>
            <a:ext cy="55626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8595" marL="274320">
              <a:spcBef>
                <a:spcPts val="580"/>
              </a:spcBef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4940" marL="5486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5260" marL="8229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355" marL="109728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0"/>
              </a:spcBef>
              <a:buClr>
                <a:schemeClr val="accent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ICAL_TEXT"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y="-152399" x="2514599"/>
            <a:ext cy="7772400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8595" marL="274320">
              <a:spcBef>
                <a:spcPts val="580"/>
              </a:spcBef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4940" marL="5486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5260" marL="8229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355" marL="109728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0"/>
              </a:spcBef>
              <a:buClr>
                <a:schemeClr val="accent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_ONLY"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_OBJECTS_WITH_TEXT"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273050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1447800" x="914400"/>
            <a:ext cy="7620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chemeClr val="accent1"/>
              </a:buClr>
              <a:buFont typeface="Source Sans Pro"/>
              <a:buNone/>
              <a:defRPr b="1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buFont typeface="Libre Baskerville"/>
              <a:buNone/>
              <a:defRPr b="1" sz="2000"/>
            </a:lvl2pPr>
            <a:lvl3pPr rtl="0">
              <a:buFont typeface="Libre Baskerville"/>
              <a:buNone/>
              <a:defRPr b="1" sz="1800"/>
            </a:lvl3pPr>
            <a:lvl4pPr rtl="0">
              <a:buFont typeface="Libre Baskerville"/>
              <a:buNone/>
              <a:defRPr b="1" sz="1600"/>
            </a:lvl4pPr>
            <a:lvl5pPr rtl="0">
              <a:buFont typeface="Libre Baskerville"/>
              <a:buNone/>
              <a:defRPr b="1"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y="1447800" x="4953000"/>
            <a:ext cy="7620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chemeClr val="accent1"/>
              </a:buClr>
              <a:buFont typeface="Source Sans Pro"/>
              <a:buNone/>
              <a:defRPr b="1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buFont typeface="Libre Baskerville"/>
              <a:buNone/>
              <a:defRPr b="1" sz="2000"/>
            </a:lvl2pPr>
            <a:lvl3pPr rtl="0">
              <a:buFont typeface="Libre Baskerville"/>
              <a:buNone/>
              <a:defRPr b="1" sz="1800"/>
            </a:lvl3pPr>
            <a:lvl4pPr rtl="0">
              <a:buFont typeface="Libre Baskerville"/>
              <a:buNone/>
              <a:defRPr b="1" sz="1600"/>
            </a:lvl4pPr>
            <a:lvl5pPr rtl="0">
              <a:buFont typeface="Libre Baskerville"/>
              <a:buNone/>
              <a:defRPr b="1"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3" type="body"/>
          </p:nvPr>
        </p:nvSpPr>
        <p:spPr>
          <a:xfrm>
            <a:off y="2247900" x="914400"/>
            <a:ext cy="38862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8595" marL="274320">
              <a:spcBef>
                <a:spcPts val="580"/>
              </a:spcBef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4940" marL="5486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5260" marL="8229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355" marL="109728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0"/>
              </a:spcBef>
              <a:buClr>
                <a:schemeClr val="accent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4" type="body"/>
          </p:nvPr>
        </p:nvSpPr>
        <p:spPr>
          <a:xfrm>
            <a:off y="2247900" x="4953000"/>
            <a:ext cy="38862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8595" marL="274320">
              <a:spcBef>
                <a:spcPts val="580"/>
              </a:spcBef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4940" marL="5486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5260" marL="8229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355" marL="109728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0"/>
              </a:spcBef>
              <a:buClr>
                <a:schemeClr val="accent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_OBJECTS"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447800" x="914400"/>
            <a:ext cy="4572000" cx="37490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8595" marL="274320">
              <a:spcBef>
                <a:spcPts val="580"/>
              </a:spcBef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4940" marL="5486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5260" marL="8229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355" marL="109728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0"/>
              </a:spcBef>
              <a:buClr>
                <a:schemeClr val="accent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y="1447800" x="4933950"/>
            <a:ext cy="4572000" cx="37490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8595" marL="274320">
              <a:spcBef>
                <a:spcPts val="580"/>
              </a:spcBef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4940" marL="5486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5260" marL="8229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355" marL="109728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0"/>
              </a:spcBef>
              <a:buClr>
                <a:schemeClr val="accent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ECT"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8595" marL="274320">
              <a:spcBef>
                <a:spcPts val="580"/>
              </a:spcBef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4940" marL="5486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5260" marL="8229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355" marL="109728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0"/>
              </a:spcBef>
              <a:buClr>
                <a:schemeClr val="accent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idx="1" type="subTitle"/>
          </p:nvPr>
        </p:nvSpPr>
        <p:spPr>
          <a:xfrm>
            <a:off y="3200400" x="1295400"/>
            <a:ext cy="16001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580"/>
              </a:spcBef>
              <a:buClr>
                <a:schemeClr val="accent1"/>
              </a:buClr>
              <a:buFont typeface="Libre Baskerville"/>
              <a:buNone/>
              <a:defRPr strike="noStrike" u="none" b="0" cap="none" baseline="0" sz="2600" i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ctr" rtl="0" marR="0" indent="0" marL="457200">
              <a:spcBef>
                <a:spcPts val="370"/>
              </a:spcBef>
              <a:buClr>
                <a:schemeClr val="accent2"/>
              </a:buClr>
              <a:buFont typeface="Libre Baskerville"/>
              <a:buNone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ctr" rtl="0" marR="0" indent="0" marL="914400">
              <a:spcBef>
                <a:spcPts val="370"/>
              </a:spcBef>
              <a:buClr>
                <a:srgbClr val="CFDFD0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ctr" rtl="0" marR="0" indent="0" marL="137160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ctr" rtl="0" marR="0" indent="0" marL="182880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ctr" rtl="0" marR="0" indent="0" marL="228600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ctr" rtl="0" marR="0" indent="0" marL="2743200">
              <a:spcBef>
                <a:spcPts val="370"/>
              </a:spcBef>
              <a:buClr>
                <a:schemeClr val="accent2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ctr" rtl="0" marR="0" indent="0" marL="3200400">
              <a:spcBef>
                <a:spcPts val="370"/>
              </a:spcBef>
              <a:buClr>
                <a:srgbClr val="CFDFD0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ctr" rtl="0" marR="0" indent="0" marL="3657600">
              <a:spcBef>
                <a:spcPts val="370"/>
              </a:spcBef>
              <a:buClr>
                <a:srgbClr val="E4EDE4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3" name="Shape 93"/>
          <p:cNvSpPr txBox="1"/>
          <p:nvPr>
            <p:ph type="ctrTitle"/>
          </p:nvPr>
        </p:nvSpPr>
        <p:spPr>
          <a:xfrm>
            <a:off y="1505929" x="457200"/>
            <a:ext cy="147002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 strike="noStrike" u="none" b="0" cap="none" baseline="0" sz="4000" i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ICAL_TEXT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 rot="5400000">
            <a:off y="-251619" x="2309018"/>
            <a:ext cy="8229600" cx="45259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ecHead" type="secHead">
  <p:cSld name="SECTION_HEADER"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9525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buFont typeface="Source Sans Pro"/>
              <a:buNone/>
              <a:defRPr b="0" cap="none" sz="4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2547938" x="722312"/>
            <a:ext cy="1338261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Clr>
                <a:srgbClr val="888888"/>
              </a:buClr>
              <a:buFont typeface="Libre Baskerville"/>
              <a:buNone/>
              <a:defRPr sz="2400">
                <a:solidFill>
                  <a:srgbClr val="888888"/>
                </a:solidFill>
              </a:defRPr>
            </a:lvl1pPr>
            <a:lvl2pPr rtl="0">
              <a:buClr>
                <a:srgbClr val="888888"/>
              </a:buClr>
              <a:buFont typeface="Libre Baskerville"/>
              <a:buNone/>
              <a:defRPr sz="1800">
                <a:solidFill>
                  <a:srgbClr val="888888"/>
                </a:solidFill>
              </a:defRPr>
            </a:lvl2pPr>
            <a:lvl3pPr rtl="0">
              <a:buClr>
                <a:srgbClr val="888888"/>
              </a:buClr>
              <a:buFont typeface="Libre Baskerville"/>
              <a:buNone/>
              <a:defRPr sz="1600">
                <a:solidFill>
                  <a:srgbClr val="888888"/>
                </a:solidFill>
              </a:defRPr>
            </a:lvl3pPr>
            <a:lvl4pPr rtl="0">
              <a:buClr>
                <a:srgbClr val="888888"/>
              </a:buClr>
              <a:buFont typeface="Libre Baskerville"/>
              <a:buNone/>
              <a:defRPr sz="1400">
                <a:solidFill>
                  <a:srgbClr val="888888"/>
                </a:solidFill>
              </a:defRPr>
            </a:lvl4pPr>
            <a:lvl5pPr rtl="0">
              <a:buClr>
                <a:srgbClr val="888888"/>
              </a:buClr>
              <a:buFont typeface="Libre Baskerville"/>
              <a:buNone/>
              <a:defRPr sz="1400">
                <a:solidFill>
                  <a:srgbClr val="888888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Tx" type="objTx">
  <p:cSld name="OBJECT_WITH_CAPTION_TEXT"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273050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buFont typeface="Source Sans Pro"/>
              <a:buNone/>
              <a:defRPr b="0" sz="4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1600200" x="914400"/>
            <a:ext cy="44958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Libre Baskerville"/>
              <a:buNone/>
              <a:defRPr sz="1800"/>
            </a:lvl1pPr>
            <a:lvl2pPr rtl="0">
              <a:buFont typeface="Libre Baskerville"/>
              <a:buNone/>
              <a:defRPr sz="1200"/>
            </a:lvl2pPr>
            <a:lvl3pPr rtl="0">
              <a:buFont typeface="Libre Baskerville"/>
              <a:buNone/>
              <a:defRPr sz="1000"/>
            </a:lvl3pPr>
            <a:lvl4pPr rtl="0">
              <a:buFont typeface="Libre Baskerville"/>
              <a:buNone/>
              <a:defRPr sz="900"/>
            </a:lvl4pPr>
            <a:lvl5pPr rtl="0">
              <a:buFont typeface="Libre Baskerville"/>
              <a:buNone/>
              <a:defRPr sz="9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y="1600200" x="2971800"/>
            <a:ext cy="4495800" cx="571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8595" marL="274320">
              <a:spcBef>
                <a:spcPts val="580"/>
              </a:spcBef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4940" marL="5486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5260" marL="8229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355" marL="109728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0"/>
              </a:spcBef>
              <a:buClr>
                <a:schemeClr val="accent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icTx" type="picTx">
  <p:cSld name="PICTURE_WITH_CAPTION_TEXT"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y="4900550" x="914400"/>
            <a:ext cy="522288" cx="731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buFont typeface="Source Sans Pro"/>
              <a:buNone/>
              <a:defRPr b="0"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5445825" x="914400"/>
            <a:ext cy="685799" cx="731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Libre Baskerville"/>
              <a:buNone/>
              <a:defRPr sz="1600"/>
            </a:lvl1pPr>
            <a:lvl2pPr rtl="0">
              <a:defRPr sz="1200"/>
            </a:lvl2pPr>
            <a:lvl3pPr rtl="0">
              <a:defRPr sz="1000"/>
            </a:lvl3pPr>
            <a:lvl4pPr rtl="0">
              <a:defRPr sz="900"/>
            </a:lvl4pPr>
            <a:lvl5pPr rtl="0">
              <a:defRPr sz="9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38" name="Shape 138"/>
          <p:cNvSpPr/>
          <p:nvPr>
            <p:ph idx="2" type="pic"/>
          </p:nvPr>
        </p:nvSpPr>
        <p:spPr>
          <a:xfrm>
            <a:off y="66675" x="68308"/>
            <a:ext cy="4581524" cx="9001873"/>
          </a:xfrm>
          <a:prstGeom prst="round2SameRect">
            <a:avLst>
              <a:gd fmla="val 7101" name="adj1"/>
              <a:gd fmla="val 0" name="adj2"/>
            </a:avLst>
          </a:prstGeom>
          <a:solidFill>
            <a:schemeClr val="lt2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/>
          <a:lstStyle>
            <a:lvl1pPr algn="r" rtl="0" marR="0" indent="0" marL="0">
              <a:buClr>
                <a:schemeClr val="dk2"/>
              </a:buClr>
              <a:buFont typeface="Cambria"/>
              <a:buNone/>
              <a:defRPr strike="noStrike" u="none" b="0" cap="none" baseline="0" sz="3200" i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icTx" type="picTx">
  <p:cSld name="PICTURE_WITH_CAPTION_TEXT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2" name="Shape 22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buClr>
                <a:srgbClr val="898989"/>
              </a:buClr>
              <a:buFont typeface="Calibri"/>
              <a:buNone/>
              <a:defRPr strike="noStrike" u="none" b="0" cap="none" baseline="0" sz="3200" i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buFont typeface="Arial"/>
              <a:buNone/>
              <a:defRPr strike="noStrike" u="none" b="0" cap="none" baseline="0" sz="2800" i="0"/>
            </a:lvl2pPr>
            <a:lvl3pPr algn="l" rtl="0" marR="0" indent="0" marL="914400">
              <a:buFont typeface="Arial"/>
              <a:buNone/>
              <a:defRPr strike="noStrike" u="none" b="0" cap="none" baseline="0" sz="2400" i="0"/>
            </a:lvl3pPr>
            <a:lvl4pPr algn="l" rtl="0" marR="0" indent="0" marL="1371600">
              <a:buFont typeface="Arial"/>
              <a:buNone/>
              <a:defRPr strike="noStrike" u="none" b="0" cap="none" baseline="0" sz="2000" i="0"/>
            </a:lvl4pPr>
            <a:lvl5pPr algn="l" rtl="0" marR="0" indent="0" marL="1828800">
              <a:buFont typeface="Arial"/>
              <a:buNone/>
              <a:defRPr strike="noStrike" u="none" b="0" cap="none" baseline="0" sz="2000" i="0"/>
            </a:lvl5pPr>
            <a:lvl6pPr algn="l" rtl="0" marR="0" indent="0" marL="2286000">
              <a:buFont typeface="Arial"/>
              <a:buNone/>
              <a:defRPr strike="noStrike" u="none" b="0" cap="none" baseline="0" sz="2000" i="0"/>
            </a:lvl6pPr>
            <a:lvl7pPr algn="l" rtl="0" marR="0" indent="0" marL="2743200">
              <a:buFont typeface="Arial"/>
              <a:buNone/>
              <a:defRPr strike="noStrike" u="none" b="0" cap="none" baseline="0" sz="2000" i="0"/>
            </a:lvl7pPr>
            <a:lvl8pPr algn="l" rtl="0" marR="0" indent="0" marL="3200400">
              <a:buFont typeface="Arial"/>
              <a:buNone/>
              <a:defRPr strike="noStrike" u="none" b="0" cap="none" baseline="0" sz="2000" i="0"/>
            </a:lvl8pPr>
            <a:lvl9pPr algn="l" rtl="0" marR="0" indent="0" marL="3657600">
              <a:buFont typeface="Arial"/>
              <a:buNone/>
              <a:defRPr strike="noStrike" u="none" b="0" cap="none" baseline="0" sz="2000" i="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Calibri"/>
              <a:buNone/>
              <a:defRPr sz="1400"/>
            </a:lvl1pPr>
            <a:lvl2pPr rtl="0" indent="0" marL="457200">
              <a:buFont typeface="Calibri"/>
              <a:buNone/>
              <a:defRPr sz="1200"/>
            </a:lvl2pPr>
            <a:lvl3pPr rtl="0" indent="0" marL="914400">
              <a:buFont typeface="Calibri"/>
              <a:buNone/>
              <a:defRPr sz="1000"/>
            </a:lvl3pPr>
            <a:lvl4pPr rtl="0" indent="0" marL="1371600">
              <a:buFont typeface="Calibri"/>
              <a:buNone/>
              <a:defRPr sz="900"/>
            </a:lvl4pPr>
            <a:lvl5pPr rtl="0" indent="0" marL="1828800">
              <a:buFont typeface="Calibri"/>
              <a:buNone/>
              <a:defRPr sz="900"/>
            </a:lvl5pPr>
            <a:lvl6pPr rtl="0" indent="0" marL="2286000">
              <a:buFont typeface="Calibri"/>
              <a:buNone/>
              <a:defRPr sz="900"/>
            </a:lvl6pPr>
            <a:lvl7pPr rtl="0" indent="0" marL="2743200">
              <a:buFont typeface="Calibri"/>
              <a:buNone/>
              <a:defRPr sz="900"/>
            </a:lvl7pPr>
            <a:lvl8pPr rtl="0" indent="0" marL="3200400">
              <a:buFont typeface="Calibri"/>
              <a:buNone/>
              <a:defRPr sz="900"/>
            </a:lvl8pPr>
            <a:lvl9pPr rtl="0" indent="0" marL="3657600">
              <a:buFont typeface="Calibri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Tx" type="objTx">
  <p:cSld name="OBJECT_WITH_CAPTION_TEXT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Calibri"/>
              <a:buNone/>
              <a:defRPr sz="1400"/>
            </a:lvl1pPr>
            <a:lvl2pPr rtl="0" indent="0" marL="457200">
              <a:buFont typeface="Calibri"/>
              <a:buNone/>
              <a:defRPr sz="1200"/>
            </a:lvl2pPr>
            <a:lvl3pPr rtl="0" indent="0" marL="914400">
              <a:buFont typeface="Calibri"/>
              <a:buNone/>
              <a:defRPr sz="1000"/>
            </a:lvl3pPr>
            <a:lvl4pPr rtl="0" indent="0" marL="1371600">
              <a:buFont typeface="Calibri"/>
              <a:buNone/>
              <a:defRPr sz="900"/>
            </a:lvl4pPr>
            <a:lvl5pPr rtl="0" indent="0" marL="1828800">
              <a:buFont typeface="Calibri"/>
              <a:buNone/>
              <a:defRPr sz="900"/>
            </a:lvl5pPr>
            <a:lvl6pPr rtl="0" indent="0" marL="2286000">
              <a:buFont typeface="Calibri"/>
              <a:buNone/>
              <a:defRPr sz="900"/>
            </a:lvl6pPr>
            <a:lvl7pPr rtl="0" indent="0" marL="2743200">
              <a:buFont typeface="Calibri"/>
              <a:buNone/>
              <a:defRPr sz="900"/>
            </a:lvl7pPr>
            <a:lvl8pPr rtl="0" indent="0" marL="3200400">
              <a:buFont typeface="Calibri"/>
              <a:buNone/>
              <a:defRPr sz="900"/>
            </a:lvl8pPr>
            <a:lvl9pPr rtl="0" indent="0" marL="3657600">
              <a:buFont typeface="Calibri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_ONLY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_OBJECTS_WITH_TEXT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Calibri"/>
              <a:buNone/>
              <a:defRPr b="1" sz="2400"/>
            </a:lvl1pPr>
            <a:lvl2pPr rtl="0" indent="0" marL="457200">
              <a:buFont typeface="Calibri"/>
              <a:buNone/>
              <a:defRPr b="1" sz="2000"/>
            </a:lvl2pPr>
            <a:lvl3pPr rtl="0" indent="0" marL="914400">
              <a:buFont typeface="Calibri"/>
              <a:buNone/>
              <a:defRPr b="1" sz="1800"/>
            </a:lvl3pPr>
            <a:lvl4pPr rtl="0" indent="0" marL="1371600">
              <a:buFont typeface="Calibri"/>
              <a:buNone/>
              <a:defRPr b="1" sz="1600"/>
            </a:lvl4pPr>
            <a:lvl5pPr rtl="0" indent="0" marL="1828800">
              <a:buFont typeface="Calibri"/>
              <a:buNone/>
              <a:defRPr b="1" sz="1600"/>
            </a:lvl5pPr>
            <a:lvl6pPr rtl="0" indent="0" marL="2286000">
              <a:buFont typeface="Calibri"/>
              <a:buNone/>
              <a:defRPr b="1" sz="1600"/>
            </a:lvl6pPr>
            <a:lvl7pPr rtl="0" indent="0" marL="2743200">
              <a:buFont typeface="Calibri"/>
              <a:buNone/>
              <a:defRPr b="1" sz="1600"/>
            </a:lvl7pPr>
            <a:lvl8pPr rtl="0" indent="0" marL="3200400">
              <a:buFont typeface="Calibri"/>
              <a:buNone/>
              <a:defRPr b="1" sz="1600"/>
            </a:lvl8pPr>
            <a:lvl9pPr rtl="0" indent="0" marL="3657600">
              <a:buFont typeface="Calibri"/>
              <a:buNone/>
              <a:defRPr b="1" sz="16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35" name="Shape 35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Calibri"/>
              <a:buNone/>
              <a:defRPr b="1" sz="2400"/>
            </a:lvl1pPr>
            <a:lvl2pPr rtl="0" indent="0" marL="457200">
              <a:buFont typeface="Calibri"/>
              <a:buNone/>
              <a:defRPr b="1" sz="2000"/>
            </a:lvl2pPr>
            <a:lvl3pPr rtl="0" indent="0" marL="914400">
              <a:buFont typeface="Calibri"/>
              <a:buNone/>
              <a:defRPr b="1" sz="1800"/>
            </a:lvl3pPr>
            <a:lvl4pPr rtl="0" indent="0" marL="1371600">
              <a:buFont typeface="Calibri"/>
              <a:buNone/>
              <a:defRPr b="1" sz="1600"/>
            </a:lvl4pPr>
            <a:lvl5pPr rtl="0" indent="0" marL="1828800">
              <a:buFont typeface="Calibri"/>
              <a:buNone/>
              <a:defRPr b="1" sz="1600"/>
            </a:lvl5pPr>
            <a:lvl6pPr rtl="0" indent="0" marL="2286000">
              <a:buFont typeface="Calibri"/>
              <a:buNone/>
              <a:defRPr b="1" sz="1600"/>
            </a:lvl6pPr>
            <a:lvl7pPr rtl="0" indent="0" marL="2743200">
              <a:buFont typeface="Calibri"/>
              <a:buNone/>
              <a:defRPr b="1" sz="1600"/>
            </a:lvl7pPr>
            <a:lvl8pPr rtl="0" indent="0" marL="3200400">
              <a:buFont typeface="Calibri"/>
              <a:buNone/>
              <a:defRPr b="1" sz="1600"/>
            </a:lvl8pPr>
            <a:lvl9pPr rtl="0" indent="0" marL="3657600">
              <a:buFont typeface="Calibri"/>
              <a:buNone/>
              <a:defRPr b="1" sz="1600"/>
            </a:lvl9pPr>
          </a:lstStyle>
          <a:p/>
        </p:txBody>
      </p:sp>
      <p:sp>
        <p:nvSpPr>
          <p:cNvPr id="36" name="Shape 36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_OBJECTS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ecHead" type="secHead">
  <p:cSld name="SECTION_HEADER"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 b="1" cap="small" sz="4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rtl="0" indent="0" marL="45720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rtl="0" indent="0" marL="91440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rtl="0" indent="0" marL="13716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rtl="0" indent="0" marL="18288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rtl="0" indent="0" marL="22860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rtl="0" indent="0" marL="27432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rtl="0" indent="0" marL="32004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rtl="0" indent="0" marL="36576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13.xml" Type="http://schemas.openxmlformats.org/officeDocument/2006/relationships/slideLayout" Id="rId2"/><Relationship Target="../slideLayouts/slideLayout12.xml" Type="http://schemas.openxmlformats.org/officeDocument/2006/relationships/slideLayout" Id="rId1"/><Relationship Target="../slideLayouts/slideLayout15.xml" Type="http://schemas.openxmlformats.org/officeDocument/2006/relationships/slideLayout" Id="rId4"/><Relationship Target="../slideLayouts/slideLayout14.xml" Type="http://schemas.openxmlformats.org/officeDocument/2006/relationships/slideLayout" Id="rId3"/><Relationship Target="../slideLayouts/slideLayout17.xml" Type="http://schemas.openxmlformats.org/officeDocument/2006/relationships/slideLayout" Id="rId6"/><Relationship Target="../slideLayouts/slideLayout16.xml" Type="http://schemas.openxmlformats.org/officeDocument/2006/relationships/slideLayout" Id="rId5"/><Relationship Target="../theme/theme2.xml" Type="http://schemas.openxmlformats.org/officeDocument/2006/relationships/theme" Id="rId8"/><Relationship Target="../slideLayouts/slideLayout18.xml" Type="http://schemas.openxmlformats.org/officeDocument/2006/relationships/slideLayout" Id="rId7"/></Relationships>
</file>

<file path=ppt/slideMasters/_rels/slideMaster3.xml.rels><?xml version="1.0" encoding="UTF-8" standalone="yes"?><Relationships xmlns="http://schemas.openxmlformats.org/package/2006/relationships"><Relationship Target="../slideLayouts/slideLayout19.xml" Type="http://schemas.openxmlformats.org/officeDocument/2006/relationships/slideLayout" Id="rId2"/><Relationship Target="../media/image21.jpg" Type="http://schemas.openxmlformats.org/officeDocument/2006/relationships/image" Id="rId1"/><Relationship Target="../theme/theme4.xml" Type="http://schemas.openxmlformats.org/officeDocument/2006/relationships/theme" Id="rId3"/></Relationships>
</file>

<file path=ppt/slideMasters/_rels/slideMaster4.xml.rels><?xml version="1.0" encoding="UTF-8" standalone="yes"?><Relationships xmlns="http://schemas.openxmlformats.org/package/2006/relationships"><Relationship Target="../media/image30.png" Type="http://schemas.openxmlformats.org/officeDocument/2006/relationships/image" Id="rId2"/><Relationship Target="../media/image21.jpg" Type="http://schemas.openxmlformats.org/officeDocument/2006/relationships/image" Id="rId1"/><Relationship Target="../theme/theme5.xml" Type="http://schemas.openxmlformats.org/officeDocument/2006/relationships/theme" Id="rId4"/><Relationship Target="../slideLayouts/slideLayout20.xml" Type="http://schemas.openxmlformats.org/officeDocument/2006/relationships/slideLayout" Id="rId3"/></Relationships>
</file>

<file path=ppt/slideMasters/_rels/slideMaster5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2"/><Relationship Target="../slideLayouts/slideLayout21.xml" Type="http://schemas.openxmlformats.org/officeDocument/2006/relationships/slideLayout" Id="rId1"/></Relationships>
</file>

<file path=ppt/slideMasters/_rels/slideMaster6.xml.rels><?xml version="1.0" encoding="UTF-8" standalone="yes"?><Relationships xmlns="http://schemas.openxmlformats.org/package/2006/relationships"><Relationship Target="../theme/theme7.xml" Type="http://schemas.openxmlformats.org/officeDocument/2006/relationships/theme" Id="rId2"/><Relationship Target="../slideLayouts/slideLayout22.xml" Type="http://schemas.openxmlformats.org/officeDocument/2006/relationships/slideLayout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2" name="Shape 52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8595" marL="274320">
              <a:spcBef>
                <a:spcPts val="580"/>
              </a:spcBef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4940" marL="5486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5260" marL="8229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355" marL="109728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0"/>
              </a:spcBef>
              <a:buClr>
                <a:schemeClr val="accent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2" name="Shape 82"/>
          <p:cNvSpPr/>
          <p:nvPr/>
        </p:nvSpPr>
        <p:spPr>
          <a:xfrm>
            <a:off y="69850" x="65086"/>
            <a:ext cy="6691311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3" name="Shape 83"/>
          <p:cNvSpPr txBox="1"/>
          <p:nvPr/>
        </p:nvSpPr>
        <p:spPr>
          <a:xfrm>
            <a:off y="1449387" x="63500"/>
            <a:ext cy="1527175" cx="902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4" name="Shape 84"/>
          <p:cNvSpPr txBox="1"/>
          <p:nvPr/>
        </p:nvSpPr>
        <p:spPr>
          <a:xfrm>
            <a:off y="1397000" x="63500"/>
            <a:ext cy="120649" cx="9020175"/>
          </a:xfrm>
          <a:prstGeom prst="rect">
            <a:avLst/>
          </a:prstGeom>
          <a:solidFill>
            <a:srgbClr val="BCCEBD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5" name="Shape 85"/>
          <p:cNvSpPr txBox="1"/>
          <p:nvPr/>
        </p:nvSpPr>
        <p:spPr>
          <a:xfrm>
            <a:off y="2976561" x="63500"/>
            <a:ext cy="111125" cx="9020175"/>
          </a:xfrm>
          <a:prstGeom prst="rect">
            <a:avLst/>
          </a:prstGeom>
          <a:solidFill>
            <a:srgbClr val="CEC597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8595" marL="274320">
              <a:spcBef>
                <a:spcPts val="580"/>
              </a:spcBef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4940" marL="5486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5260" marL="8229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355" marL="109728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0"/>
              </a:spcBef>
              <a:buClr>
                <a:schemeClr val="accent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6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96" name="Shape 96"/>
          <p:cNvGrpSpPr/>
          <p:nvPr/>
        </p:nvGrpSpPr>
        <p:grpSpPr>
          <a:xfrm>
            <a:off y="60325" x="60325"/>
            <a:ext cy="6711949" cx="9028112"/>
            <a:chOff y="60325" x="60325"/>
            <a:chExt cy="6711949" cx="9028112"/>
          </a:xfrm>
        </p:grpSpPr>
        <p:sp>
          <p:nvSpPr>
            <p:cNvPr id="97" name="Shape 97"/>
            <p:cNvSpPr/>
            <p:nvPr/>
          </p:nvSpPr>
          <p:spPr>
            <a:xfrm>
              <a:off y="60325" x="60325"/>
              <a:ext cy="6711949" cx="9028112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</p:sp>
        <p:sp>
          <p:nvSpPr>
            <p:cNvPr id="98" name="Shape 98"/>
            <p:cNvSpPr txBox="1"/>
            <p:nvPr/>
          </p:nvSpPr>
          <p:spPr>
            <a:xfrm>
              <a:off y="166686" x="161925"/>
              <a:ext cy="6499224" cx="882014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99" name="Shape 99"/>
          <p:cNvSpPr txBox="1"/>
          <p:nvPr/>
        </p:nvSpPr>
        <p:spPr>
          <a:xfrm rot="10800000" flipH="1">
            <a:off y="2376486" x="69850"/>
            <a:ext cy="92074" cx="9013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0" name="Shape 100"/>
          <p:cNvSpPr txBox="1"/>
          <p:nvPr/>
        </p:nvSpPr>
        <p:spPr>
          <a:xfrm>
            <a:off y="2341561" x="69850"/>
            <a:ext cy="46036" cx="9013825"/>
          </a:xfrm>
          <a:prstGeom prst="rect">
            <a:avLst/>
          </a:prstGeom>
          <a:solidFill>
            <a:srgbClr val="BCCEBD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1" name="Shape 101"/>
          <p:cNvSpPr txBox="1"/>
          <p:nvPr/>
        </p:nvSpPr>
        <p:spPr>
          <a:xfrm>
            <a:off y="2468561" x="68261"/>
            <a:ext cy="46036" cx="9015412"/>
          </a:xfrm>
          <a:prstGeom prst="rect">
            <a:avLst/>
          </a:prstGeom>
          <a:solidFill>
            <a:srgbClr val="CEC597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2" name="Shape 10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8595" marL="274320">
              <a:spcBef>
                <a:spcPts val="580"/>
              </a:spcBef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4940" marL="5486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5260" marL="8229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355" marL="109728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0"/>
              </a:spcBef>
              <a:buClr>
                <a:schemeClr val="accent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y="6172200" x="800100"/>
            <a:ext cy="457200" cx="4000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y="6208712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7" r:id="rId3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2" name="Shape 112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3" name="Shape 113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4" name="Shape 114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5" name="Shape 11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8595" marL="274320">
              <a:spcBef>
                <a:spcPts val="580"/>
              </a:spcBef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4940" marL="5486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5260" marL="8229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355" marL="109728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0"/>
              </a:spcBef>
              <a:buClr>
                <a:schemeClr val="accent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8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6" name="Shape 126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7" name="Shape 127"/>
          <p:cNvSpPr txBox="1"/>
          <p:nvPr/>
        </p:nvSpPr>
        <p:spPr>
          <a:xfrm rot="10800000" flipH="1">
            <a:off y="4683125" x="68261"/>
            <a:ext cy="92074" cx="9007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8" name="Shape 128"/>
          <p:cNvSpPr txBox="1"/>
          <p:nvPr/>
        </p:nvSpPr>
        <p:spPr>
          <a:xfrm>
            <a:off y="4649787" x="68261"/>
            <a:ext cy="46036" cx="9007475"/>
          </a:xfrm>
          <a:prstGeom prst="rect">
            <a:avLst/>
          </a:prstGeom>
          <a:solidFill>
            <a:srgbClr val="BCCEBD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9" name="Shape 129"/>
          <p:cNvSpPr txBox="1"/>
          <p:nvPr/>
        </p:nvSpPr>
        <p:spPr>
          <a:xfrm>
            <a:off y="4773612" x="68261"/>
            <a:ext cy="47625" cx="9007475"/>
          </a:xfrm>
          <a:prstGeom prst="rect">
            <a:avLst/>
          </a:prstGeom>
          <a:solidFill>
            <a:srgbClr val="CEC597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0" name="Shape 130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8595" marL="274320">
              <a:spcBef>
                <a:spcPts val="580"/>
              </a:spcBef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4940" marL="5486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5260" marL="8229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355" marL="109728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0"/>
              </a:spcBef>
              <a:buClr>
                <a:schemeClr val="accent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y="6172200" x="914400"/>
            <a:ext cy="457200" cx="388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y="6208712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9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9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50.png" Type="http://schemas.openxmlformats.org/officeDocument/2006/relationships/image" Id="rId4"/><Relationship Target="../media/image23.jpg" Type="http://schemas.openxmlformats.org/officeDocument/2006/relationships/image" Id="rId3"/><Relationship Target="../media/image44.jpg" Type="http://schemas.openxmlformats.org/officeDocument/2006/relationships/image" Id="rId6"/><Relationship Target="../media/image47.png" Type="http://schemas.openxmlformats.org/officeDocument/2006/relationships/image" Id="rId5"/><Relationship Target="../media/image53.png" Type="http://schemas.openxmlformats.org/officeDocument/2006/relationships/image" Id="rId7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80.png" Type="http://schemas.openxmlformats.org/officeDocument/2006/relationships/image" Id="rId4"/><Relationship Target="../media/image23.jpg" Type="http://schemas.openxmlformats.org/officeDocument/2006/relationships/image" Id="rId3"/><Relationship Target="../media/image45.jpg" Type="http://schemas.openxmlformats.org/officeDocument/2006/relationships/image" Id="rId6"/><Relationship Target="../media/image46.jpg" Type="http://schemas.openxmlformats.org/officeDocument/2006/relationships/image" Id="rId5"/><Relationship Target="../media/image60.png" Type="http://schemas.openxmlformats.org/officeDocument/2006/relationships/image" Id="rId7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49.png" Type="http://schemas.openxmlformats.org/officeDocument/2006/relationships/image" Id="rId4"/><Relationship Target="../media/image23.jpg" Type="http://schemas.openxmlformats.org/officeDocument/2006/relationships/image" Id="rId3"/><Relationship Target="../media/image48.jpg" Type="http://schemas.openxmlformats.org/officeDocument/2006/relationships/image" Id="rId6"/><Relationship Target="../media/image51.png" Type="http://schemas.openxmlformats.org/officeDocument/2006/relationships/image" Id="rId5"/><Relationship Target="../media/image54.jpg" Type="http://schemas.openxmlformats.org/officeDocument/2006/relationships/image" Id="rId7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62.png" Type="http://schemas.openxmlformats.org/officeDocument/2006/relationships/image" Id="rId4"/><Relationship Target="../media/image23.jpg" Type="http://schemas.openxmlformats.org/officeDocument/2006/relationships/image" Id="rId3"/><Relationship Target="../media/image55.jpg" Type="http://schemas.openxmlformats.org/officeDocument/2006/relationships/image" Id="rId6"/><Relationship Target="../media/image52.jpg" Type="http://schemas.openxmlformats.org/officeDocument/2006/relationships/image" Id="rId5"/><Relationship Target="../media/image57.jpg" Type="http://schemas.openxmlformats.org/officeDocument/2006/relationships/image" Id="rId8"/><Relationship Target="../media/image56.jpg" Type="http://schemas.openxmlformats.org/officeDocument/2006/relationships/image" Id="rId7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72.png" Type="http://schemas.openxmlformats.org/officeDocument/2006/relationships/image" Id="rId10"/><Relationship Target="../media/image58.png" Type="http://schemas.openxmlformats.org/officeDocument/2006/relationships/image" Id="rId4"/><Relationship Target="../media/image70.png" Type="http://schemas.openxmlformats.org/officeDocument/2006/relationships/image" Id="rId11"/><Relationship Target="../media/image23.jpg" Type="http://schemas.openxmlformats.org/officeDocument/2006/relationships/image" Id="rId3"/><Relationship Target="../media/image59.jpg" Type="http://schemas.openxmlformats.org/officeDocument/2006/relationships/image" Id="rId9"/><Relationship Target="../media/image67.png" Type="http://schemas.openxmlformats.org/officeDocument/2006/relationships/image" Id="rId6"/><Relationship Target="../media/image50.png" Type="http://schemas.openxmlformats.org/officeDocument/2006/relationships/image" Id="rId5"/><Relationship Target="../media/image64.png" Type="http://schemas.openxmlformats.org/officeDocument/2006/relationships/image" Id="rId8"/><Relationship Target="../media/image61.png" Type="http://schemas.openxmlformats.org/officeDocument/2006/relationships/image" Id="rId7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69.jpg" Type="http://schemas.openxmlformats.org/officeDocument/2006/relationships/image" Id="rId10"/><Relationship Target="../media/image63.jpg" Type="http://schemas.openxmlformats.org/officeDocument/2006/relationships/image" Id="rId4"/><Relationship Target="../media/image23.jpg" Type="http://schemas.openxmlformats.org/officeDocument/2006/relationships/image" Id="rId3"/><Relationship Target="../media/image68.jpg" Type="http://schemas.openxmlformats.org/officeDocument/2006/relationships/image" Id="rId9"/><Relationship Target="../media/image76.png" Type="http://schemas.openxmlformats.org/officeDocument/2006/relationships/image" Id="rId6"/><Relationship Target="../media/image65.jpg" Type="http://schemas.openxmlformats.org/officeDocument/2006/relationships/image" Id="rId5"/><Relationship Target="../media/image77.png" Type="http://schemas.openxmlformats.org/officeDocument/2006/relationships/image" Id="rId8"/><Relationship Target="../media/image66.jpg" Type="http://schemas.openxmlformats.org/officeDocument/2006/relationships/image" Id="rId7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0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71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74.jpg" Type="http://schemas.openxmlformats.org/officeDocument/2006/relationships/image" Id="rId4"/><Relationship Target="../media/image73.jpg" Type="http://schemas.openxmlformats.org/officeDocument/2006/relationships/image" Id="rId3"/><Relationship Target="../media/image75.jpg" Type="http://schemas.openxmlformats.org/officeDocument/2006/relationships/image" Id="rId6"/><Relationship Target="../media/image83.jpg" Type="http://schemas.openxmlformats.org/officeDocument/2006/relationships/image" Id="rId5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81.jpg" Type="http://schemas.openxmlformats.org/officeDocument/2006/relationships/image" Id="rId4"/><Relationship Target="../media/image78.jpg" Type="http://schemas.openxmlformats.org/officeDocument/2006/relationships/image" Id="rId3"/><Relationship Target="../media/image82.jp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0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86.jpg" Type="http://schemas.openxmlformats.org/officeDocument/2006/relationships/image" Id="rId4"/><Relationship Target="../media/image79.jpg" Type="http://schemas.openxmlformats.org/officeDocument/2006/relationships/image" Id="rId3"/><Relationship Target="../media/image84.jpg" Type="http://schemas.openxmlformats.org/officeDocument/2006/relationships/image" Id="rId6"/><Relationship Target="../media/image85.jpg" Type="http://schemas.openxmlformats.org/officeDocument/2006/relationships/image" Id="rId5"/><Relationship Target="../media/image88.jpg" Type="http://schemas.openxmlformats.org/officeDocument/2006/relationships/image" Id="rId8"/><Relationship Target="../media/image97.jpg" Type="http://schemas.openxmlformats.org/officeDocument/2006/relationships/image" Id="rId7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92.jpg" Type="http://schemas.openxmlformats.org/officeDocument/2006/relationships/image" Id="rId4"/><Relationship Target="../media/image87.jpg" Type="http://schemas.openxmlformats.org/officeDocument/2006/relationships/image" Id="rId3"/><Relationship Target="../media/image103.png" Type="http://schemas.openxmlformats.org/officeDocument/2006/relationships/image" Id="rId6"/><Relationship Target="../media/image90.jpg" Type="http://schemas.openxmlformats.org/officeDocument/2006/relationships/image" Id="rId5"/><Relationship Target="../media/image94.jpg" Type="http://schemas.openxmlformats.org/officeDocument/2006/relationships/image" Id="rId8"/><Relationship Target="../media/image89.jpg" Type="http://schemas.openxmlformats.org/officeDocument/2006/relationships/image" Id="rId7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96.jpg" Type="http://schemas.openxmlformats.org/officeDocument/2006/relationships/image" Id="rId4"/><Relationship Target="../media/image91.jpg" Type="http://schemas.openxmlformats.org/officeDocument/2006/relationships/image" Id="rId3"/><Relationship Target="../media/image93.jpg" Type="http://schemas.openxmlformats.org/officeDocument/2006/relationships/image" Id="rId6"/><Relationship Target="../media/image95.jpg" Type="http://schemas.openxmlformats.org/officeDocument/2006/relationships/image" Id="rId5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09.jpg" Type="http://schemas.openxmlformats.org/officeDocument/2006/relationships/image" Id="rId4"/><Relationship Target="../media/image98.jpg" Type="http://schemas.openxmlformats.org/officeDocument/2006/relationships/image" Id="rId3"/><Relationship Target="../media/image108.jpg" Type="http://schemas.openxmlformats.org/officeDocument/2006/relationships/image" Id="rId6"/><Relationship Target="../media/image83.jpg" Type="http://schemas.openxmlformats.org/officeDocument/2006/relationships/image" Id="rId5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100.png" Type="http://schemas.openxmlformats.org/officeDocument/2006/relationships/image" Id="rId4"/><Relationship Target="../media/image99.png" Type="http://schemas.openxmlformats.org/officeDocument/2006/relationships/image" Id="rId3"/><Relationship Target="../media/image101.png" Type="http://schemas.openxmlformats.org/officeDocument/2006/relationships/image" Id="rId6"/><Relationship Target="../media/image102.png" Type="http://schemas.openxmlformats.org/officeDocument/2006/relationships/image" Id="rId5"/><Relationship Target="../media/image105.png" Type="http://schemas.openxmlformats.org/officeDocument/2006/relationships/image" Id="rId8"/><Relationship Target="../media/image104.png" Type="http://schemas.openxmlformats.org/officeDocument/2006/relationships/image" Id="rId7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107.jpg" Type="http://schemas.openxmlformats.org/officeDocument/2006/relationships/image" Id="rId4"/><Relationship Target="../media/image106.jpg" Type="http://schemas.openxmlformats.org/officeDocument/2006/relationships/image" Id="rId3"/><Relationship Target="../media/image113.jpg" Type="http://schemas.openxmlformats.org/officeDocument/2006/relationships/image" Id="rId5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112.png" Type="http://schemas.openxmlformats.org/officeDocument/2006/relationships/image" Id="rId4"/><Relationship Target="../media/image127.png" Type="http://schemas.openxmlformats.org/officeDocument/2006/relationships/image" Id="rId3"/><Relationship Target="../media/image111.jpg" Type="http://schemas.openxmlformats.org/officeDocument/2006/relationships/image" Id="rId6"/><Relationship Target="../media/image110.jpg" Type="http://schemas.openxmlformats.org/officeDocument/2006/relationships/image" Id="rId5"/><Relationship Target="../media/image121.png" Type="http://schemas.openxmlformats.org/officeDocument/2006/relationships/image" Id="rId7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23.jp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media/image125.jpg" Type="http://schemas.openxmlformats.org/officeDocument/2006/relationships/image" Id="rId15"/><Relationship Target="../media/image122.jpg" Type="http://schemas.openxmlformats.org/officeDocument/2006/relationships/image" Id="rId14"/><Relationship Target="../notesSlides/notesSlide28.xml" Type="http://schemas.openxmlformats.org/officeDocument/2006/relationships/notesSlide" Id="rId2"/><Relationship Target="../media/image124.jpg" Type="http://schemas.openxmlformats.org/officeDocument/2006/relationships/image" Id="rId12"/><Relationship Target="../slideLayouts/slideLayout17.xml" Type="http://schemas.openxmlformats.org/officeDocument/2006/relationships/slideLayout" Id="rId1"/><Relationship Target="../media/image123.jpg" Type="http://schemas.openxmlformats.org/officeDocument/2006/relationships/image" Id="rId13"/><Relationship Target="../media/image114.jpg" Type="http://schemas.openxmlformats.org/officeDocument/2006/relationships/image" Id="rId4"/><Relationship Target="../media/image136.png" Type="http://schemas.openxmlformats.org/officeDocument/2006/relationships/image" Id="rId10"/><Relationship Target="../media/image23.jpg" Type="http://schemas.openxmlformats.org/officeDocument/2006/relationships/image" Id="rId3"/><Relationship Target="../media/image119.jpg" Type="http://schemas.openxmlformats.org/officeDocument/2006/relationships/image" Id="rId11"/><Relationship Target="../media/image120.jpg" Type="http://schemas.openxmlformats.org/officeDocument/2006/relationships/image" Id="rId9"/><Relationship Target="../media/image115.jpg" Type="http://schemas.openxmlformats.org/officeDocument/2006/relationships/image" Id="rId6"/><Relationship Target="../media/image116.jpg" Type="http://schemas.openxmlformats.org/officeDocument/2006/relationships/image" Id="rId5"/><Relationship Target="../media/image118.jpg" Type="http://schemas.openxmlformats.org/officeDocument/2006/relationships/image" Id="rId8"/><Relationship Target="../media/image117.jpg" Type="http://schemas.openxmlformats.org/officeDocument/2006/relationships/image" Id="rId7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129.jpg" Type="http://schemas.openxmlformats.org/officeDocument/2006/relationships/image" Id="rId4"/><Relationship Target="../media/image126.jpg" Type="http://schemas.openxmlformats.org/officeDocument/2006/relationships/image" Id="rId3"/><Relationship Target="../media/image130.jpg" Type="http://schemas.openxmlformats.org/officeDocument/2006/relationships/image" Id="rId6"/><Relationship Target="../media/image128.jpg" Type="http://schemas.openxmlformats.org/officeDocument/2006/relationships/image" Id="rId5"/><Relationship Target="../media/image107.jpg" Type="http://schemas.openxmlformats.org/officeDocument/2006/relationships/image" Id="rId8"/><Relationship Target="../media/image133.png" Type="http://schemas.openxmlformats.org/officeDocument/2006/relationships/image" Id="rId7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06.jpg" Type="http://schemas.openxmlformats.org/officeDocument/2006/relationships/image" Id="rId10"/><Relationship Target="../media/image07.png" Type="http://schemas.openxmlformats.org/officeDocument/2006/relationships/image" Id="rId4"/><Relationship Target="../media/image09.png" Type="http://schemas.openxmlformats.org/officeDocument/2006/relationships/image" Id="rId3"/><Relationship Target="../media/image01.jpg" Type="http://schemas.openxmlformats.org/officeDocument/2006/relationships/image" Id="rId9"/><Relationship Target="../media/image03.jpg" Type="http://schemas.openxmlformats.org/officeDocument/2006/relationships/image" Id="rId6"/><Relationship Target="../media/image14.png" Type="http://schemas.openxmlformats.org/officeDocument/2006/relationships/image" Id="rId5"/><Relationship Target="../media/image02.jpg" Type="http://schemas.openxmlformats.org/officeDocument/2006/relationships/image" Id="rId8"/><Relationship Target="../media/image00.png" Type="http://schemas.openxmlformats.org/officeDocument/2006/relationships/image" Id="rId7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135.png" Type="http://schemas.openxmlformats.org/officeDocument/2006/relationships/image" Id="rId4"/><Relationship Target="../media/image137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131.jpg" Type="http://schemas.openxmlformats.org/officeDocument/2006/relationships/image" Id="rId4"/><Relationship Target="../media/image134.jpg" Type="http://schemas.openxmlformats.org/officeDocument/2006/relationships/image" Id="rId3"/><Relationship Target="../media/image132.jp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15.jpg" Type="http://schemas.openxmlformats.org/officeDocument/2006/relationships/image" Id="rId10"/><Relationship Target="../media/image04.jpg" Type="http://schemas.openxmlformats.org/officeDocument/2006/relationships/image" Id="rId4"/><Relationship Target="../media/image35.png" Type="http://schemas.openxmlformats.org/officeDocument/2006/relationships/image" Id="rId11"/><Relationship Target="../media/image05.jpg" Type="http://schemas.openxmlformats.org/officeDocument/2006/relationships/image" Id="rId3"/><Relationship Target="../media/image12.jpg" Type="http://schemas.openxmlformats.org/officeDocument/2006/relationships/image" Id="rId9"/><Relationship Target="../media/image13.jpg" Type="http://schemas.openxmlformats.org/officeDocument/2006/relationships/image" Id="rId6"/><Relationship Target="../media/image08.jpg" Type="http://schemas.openxmlformats.org/officeDocument/2006/relationships/image" Id="rId5"/><Relationship Target="../media/image10.png" Type="http://schemas.openxmlformats.org/officeDocument/2006/relationships/image" Id="rId8"/><Relationship Target="../media/image11.png" Type="http://schemas.openxmlformats.org/officeDocument/2006/relationships/image" Id="rId7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16.jpg" Type="http://schemas.openxmlformats.org/officeDocument/2006/relationships/image" Id="rId4"/><Relationship Target="../media/image20.png" Type="http://schemas.openxmlformats.org/officeDocument/2006/relationships/image" Id="rId3"/><Relationship Target="../media/image24.png" Type="http://schemas.openxmlformats.org/officeDocument/2006/relationships/image" Id="rId6"/><Relationship Target="../media/image17.jp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19.jpg" Type="http://schemas.openxmlformats.org/officeDocument/2006/relationships/image" Id="rId4"/><Relationship Target="../media/image18.jpg" Type="http://schemas.openxmlformats.org/officeDocument/2006/relationships/image" Id="rId3"/><Relationship Target="../media/image23.jpg" Type="http://schemas.openxmlformats.org/officeDocument/2006/relationships/image" Id="rId9"/><Relationship Target="../media/image27.jpg" Type="http://schemas.openxmlformats.org/officeDocument/2006/relationships/image" Id="rId6"/><Relationship Target="../media/image22.jpg" Type="http://schemas.openxmlformats.org/officeDocument/2006/relationships/image" Id="rId5"/><Relationship Target="../media/image25.jpg" Type="http://schemas.openxmlformats.org/officeDocument/2006/relationships/image" Id="rId8"/><Relationship Target="../media/image26.jpg" Type="http://schemas.openxmlformats.org/officeDocument/2006/relationships/image" Id="rId7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28.png" Type="http://schemas.openxmlformats.org/officeDocument/2006/relationships/image" Id="rId4"/><Relationship Target="../media/image29.jpg" Type="http://schemas.openxmlformats.org/officeDocument/2006/relationships/image" Id="rId3"/><Relationship Target="../media/image36.jpg" Type="http://schemas.openxmlformats.org/officeDocument/2006/relationships/image" Id="rId6"/><Relationship Target="../media/image31.jpg" Type="http://schemas.openxmlformats.org/officeDocument/2006/relationships/image" Id="rId5"/><Relationship Target="../media/image23.jpg" Type="http://schemas.openxmlformats.org/officeDocument/2006/relationships/image" Id="rId8"/><Relationship Target="../media/image32.jpg" Type="http://schemas.openxmlformats.org/officeDocument/2006/relationships/image" Id="rId7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34.jpg" Type="http://schemas.openxmlformats.org/officeDocument/2006/relationships/image" Id="rId4"/><Relationship Target="../media/image43.png" Type="http://schemas.openxmlformats.org/officeDocument/2006/relationships/image" Id="rId3"/><Relationship Target="../media/image37.jpg" Type="http://schemas.openxmlformats.org/officeDocument/2006/relationships/image" Id="rId6"/><Relationship Target="../media/image33.jpg" Type="http://schemas.openxmlformats.org/officeDocument/2006/relationships/image" Id="rId5"/><Relationship Target="../media/image23.jpg" Type="http://schemas.openxmlformats.org/officeDocument/2006/relationships/image" Id="rId8"/><Relationship Target="../media/image39.png" Type="http://schemas.openxmlformats.org/officeDocument/2006/relationships/image" Id="rId7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38.jpg" Type="http://schemas.openxmlformats.org/officeDocument/2006/relationships/image" Id="rId4"/><Relationship Target="../media/image23.jpg" Type="http://schemas.openxmlformats.org/officeDocument/2006/relationships/image" Id="rId3"/><Relationship Target="../media/image40.jpg" Type="http://schemas.openxmlformats.org/officeDocument/2006/relationships/image" Id="rId6"/><Relationship Target="../media/image41.jpg" Type="http://schemas.openxmlformats.org/officeDocument/2006/relationships/image" Id="rId5"/><Relationship Target="../media/image42.png" Type="http://schemas.openxmlformats.org/officeDocument/2006/relationships/image" Id="rId7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idx="1" type="subTitle"/>
          </p:nvPr>
        </p:nvSpPr>
        <p:spPr>
          <a:xfrm>
            <a:off y="3200400" x="1295400"/>
            <a:ext cy="1600199" cx="640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41" name="Shape 141"/>
          <p:cNvSpPr txBox="1"/>
          <p:nvPr>
            <p:ph type="ctrTitle"/>
          </p:nvPr>
        </p:nvSpPr>
        <p:spPr>
          <a:xfrm>
            <a:off y="1506537" x="457200"/>
            <a:ext cy="147002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Інформація й інформаційні процеси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Обери номери тих предметів чи явищ, які ти зможеш розрізними в обмежених умовах. Поміркуй, які органи чуття допоможуть тобі у цьому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Ти одягнув навушники</a:t>
            </a:r>
          </a:p>
          <a:p>
            <a:r>
              <a:t/>
            </a:r>
          </a:p>
        </p:txBody>
      </p:sp>
      <p:sp>
        <p:nvSpPr>
          <p:cNvPr id="245" name="Shape 245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6" name="Shape 246"/>
          <p:cNvSpPr/>
          <p:nvPr/>
        </p:nvSpPr>
        <p:spPr>
          <a:xfrm>
            <a:off y="4076700" x="323850"/>
            <a:ext cy="1538287" cx="153828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47" name="Shape 247"/>
          <p:cNvSpPr/>
          <p:nvPr/>
        </p:nvSpPr>
        <p:spPr>
          <a:xfrm>
            <a:off y="3644900" x="2195511"/>
            <a:ext cy="2152650" cx="122396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48" name="Shape 248"/>
          <p:cNvSpPr/>
          <p:nvPr/>
        </p:nvSpPr>
        <p:spPr>
          <a:xfrm>
            <a:off y="3860800" x="3924300"/>
            <a:ext cy="1754186" cx="14795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49" name="Shape 249"/>
          <p:cNvSpPr/>
          <p:nvPr/>
        </p:nvSpPr>
        <p:spPr>
          <a:xfrm>
            <a:off y="4149725" x="5651500"/>
            <a:ext cy="1500187" cx="313689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Обери номери тих предметів чи явищ, які ти зможеш розрізними в обмежених умовах. Поміркуй, які органи чуття допоможуть тобі у цьому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Ти одягнув маску пірнальника</a:t>
            </a:r>
          </a:p>
          <a:p>
            <a:r>
              <a:t/>
            </a:r>
          </a:p>
        </p:txBody>
      </p:sp>
      <p:sp>
        <p:nvSpPr>
          <p:cNvPr id="256" name="Shape 256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7" name="Shape 257"/>
          <p:cNvSpPr/>
          <p:nvPr/>
        </p:nvSpPr>
        <p:spPr>
          <a:xfrm>
            <a:off y="3789362" x="323850"/>
            <a:ext cy="2635249" cx="183038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58" name="Shape 258"/>
          <p:cNvSpPr/>
          <p:nvPr/>
        </p:nvSpPr>
        <p:spPr>
          <a:xfrm>
            <a:off y="3644900" x="2484436"/>
            <a:ext cy="2768600" cx="276701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59" name="Shape 259"/>
          <p:cNvSpPr/>
          <p:nvPr/>
        </p:nvSpPr>
        <p:spPr>
          <a:xfrm>
            <a:off y="4221162" x="5219700"/>
            <a:ext cy="1820862" cx="197326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60" name="Shape 260"/>
          <p:cNvSpPr/>
          <p:nvPr/>
        </p:nvSpPr>
        <p:spPr>
          <a:xfrm>
            <a:off y="3573462" x="7164386"/>
            <a:ext cy="2830512" cx="184943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Обери номери тих предметів чи явищ, які ти зможеш розрізними в обмежених умовах. Поміркуй, які органи чуття допоможуть тобі у цьому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 тебе зав'язані очі та закритий рот</a:t>
            </a:r>
          </a:p>
          <a:p>
            <a:r>
              <a:t/>
            </a:r>
          </a:p>
        </p:txBody>
      </p:sp>
      <p:sp>
        <p:nvSpPr>
          <p:cNvPr id="267" name="Shape 267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68" name="Shape 268"/>
          <p:cNvSpPr/>
          <p:nvPr/>
        </p:nvSpPr>
        <p:spPr>
          <a:xfrm>
            <a:off y="3644900" x="611187"/>
            <a:ext cy="2724150" cx="22479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69" name="Shape 269"/>
          <p:cNvSpPr/>
          <p:nvPr/>
        </p:nvSpPr>
        <p:spPr>
          <a:xfrm>
            <a:off y="4149725" x="3059111"/>
            <a:ext cy="1776411" cx="177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70" name="Shape 270"/>
          <p:cNvSpPr/>
          <p:nvPr/>
        </p:nvSpPr>
        <p:spPr>
          <a:xfrm>
            <a:off y="3860800" x="5076825"/>
            <a:ext cy="2376487" cx="168751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71" name="Shape 271"/>
          <p:cNvSpPr/>
          <p:nvPr/>
        </p:nvSpPr>
        <p:spPr>
          <a:xfrm>
            <a:off y="4076700" x="6948486"/>
            <a:ext cy="2062162" cx="206216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П'ятикласник Петрик разом з татом приготували спорядження для походу</a:t>
            </a:r>
          </a:p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Поміркуй, чи можна, поглянувши на речі, які приготували Петрик з татом, дізнатися:</a:t>
            </a:r>
          </a:p>
          <a:p>
            <a:pPr algn="l" rtl="0" lvl="1" marR="0" indent="0" marL="0">
              <a:lnSpc>
                <a:spcPct val="90000"/>
              </a:lnSpc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Куди сплановано похід: у гори чи на річку?</a:t>
            </a:r>
          </a:p>
          <a:p>
            <a:pPr algn="l" rtl="0" lvl="1" marR="0" indent="0" marL="0">
              <a:lnSpc>
                <a:spcPct val="90000"/>
              </a:lnSpc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Що їстимуть туристи у поході?</a:t>
            </a:r>
          </a:p>
          <a:p>
            <a:pPr algn="l" rtl="0" lvl="1" marR="0" indent="0" marL="0">
              <a:lnSpc>
                <a:spcPct val="90000"/>
              </a:lnSpc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Планується тривала подорож, чи просто прогулянка?</a:t>
            </a:r>
          </a:p>
          <a:p>
            <a:r>
              <a:t/>
            </a:r>
          </a:p>
        </p:txBody>
      </p:sp>
      <p:sp>
        <p:nvSpPr>
          <p:cNvPr id="278" name="Shape 278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79" name="Shape 279"/>
          <p:cNvSpPr/>
          <p:nvPr/>
        </p:nvSpPr>
        <p:spPr>
          <a:xfrm>
            <a:off y="4797425" x="6443662"/>
            <a:ext cy="1866899" cx="244951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80" name="Shape 280"/>
          <p:cNvSpPr/>
          <p:nvPr/>
        </p:nvSpPr>
        <p:spPr>
          <a:xfrm>
            <a:off y="4365625" x="0"/>
            <a:ext cy="1619250" cx="16192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81" name="Shape 281"/>
          <p:cNvSpPr/>
          <p:nvPr/>
        </p:nvSpPr>
        <p:spPr>
          <a:xfrm>
            <a:off y="5221287" x="1187450"/>
            <a:ext cy="1636711" cx="20891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82" name="Shape 282"/>
          <p:cNvSpPr/>
          <p:nvPr/>
        </p:nvSpPr>
        <p:spPr>
          <a:xfrm>
            <a:off y="4724400" x="2484436"/>
            <a:ext cy="1200149" cx="143986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83" name="Shape 283"/>
          <p:cNvSpPr/>
          <p:nvPr/>
        </p:nvSpPr>
        <p:spPr>
          <a:xfrm>
            <a:off y="4581525" x="4140200"/>
            <a:ext cy="1679575" cx="2252661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1447800" x="914400"/>
            <a:ext cy="4572000" cx="79787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Об’єднай у групи предмети, за допомогою яких людина отримує повідомлення за способом подання: текстовий, звуковий, графічний, інший</a:t>
            </a:r>
          </a:p>
        </p:txBody>
      </p:sp>
      <p:sp>
        <p:nvSpPr>
          <p:cNvPr id="290" name="Shape 290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91" name="Shape 291"/>
          <p:cNvSpPr/>
          <p:nvPr/>
        </p:nvSpPr>
        <p:spPr>
          <a:xfrm>
            <a:off y="2708275" x="2916236"/>
            <a:ext cy="1585912" cx="205581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92" name="Shape 292"/>
          <p:cNvSpPr/>
          <p:nvPr/>
        </p:nvSpPr>
        <p:spPr>
          <a:xfrm>
            <a:off y="2924175" x="5003800"/>
            <a:ext cy="1538287" cx="15382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93" name="Shape 293"/>
          <p:cNvSpPr/>
          <p:nvPr/>
        </p:nvSpPr>
        <p:spPr>
          <a:xfrm>
            <a:off y="5157787" x="6011862"/>
            <a:ext cy="1371599" cx="291306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94" name="Shape 294"/>
          <p:cNvSpPr/>
          <p:nvPr/>
        </p:nvSpPr>
        <p:spPr>
          <a:xfrm>
            <a:off y="3068636" x="7092950"/>
            <a:ext cy="1523999" cx="152399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95" name="Shape 295"/>
          <p:cNvSpPr/>
          <p:nvPr/>
        </p:nvSpPr>
        <p:spPr>
          <a:xfrm>
            <a:off y="2636836" x="395287"/>
            <a:ext cy="2438400" cx="24384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96" name="Shape 296"/>
          <p:cNvSpPr/>
          <p:nvPr/>
        </p:nvSpPr>
        <p:spPr>
          <a:xfrm>
            <a:off y="5157787" x="395287"/>
            <a:ext cy="1414461" cx="1944687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297" name="Shape 297"/>
          <p:cNvSpPr/>
          <p:nvPr/>
        </p:nvSpPr>
        <p:spPr>
          <a:xfrm>
            <a:off y="4724400" x="2411411"/>
            <a:ext cy="1800225" cx="1557337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298" name="Shape 298"/>
          <p:cNvSpPr/>
          <p:nvPr/>
        </p:nvSpPr>
        <p:spPr>
          <a:xfrm>
            <a:off y="4365625" x="3779837"/>
            <a:ext cy="1916111" cx="2728912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Утвори із повідомлень три групи. За якою ознакою ти об’єднав повідомлення? Встанови, якими способами були подані повідомлення в кожному випадку.</a:t>
            </a:r>
          </a:p>
        </p:txBody>
      </p:sp>
      <p:sp>
        <p:nvSpPr>
          <p:cNvPr id="305" name="Shape 305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06" name="Shape 306"/>
          <p:cNvSpPr/>
          <p:nvPr/>
        </p:nvSpPr>
        <p:spPr>
          <a:xfrm>
            <a:off y="3141661" x="395287"/>
            <a:ext cy="2374899" cx="9747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07" name="Shape 307"/>
          <p:cNvSpPr/>
          <p:nvPr/>
        </p:nvSpPr>
        <p:spPr>
          <a:xfrm>
            <a:off y="3573462" x="7092950"/>
            <a:ext cy="1590675" cx="1838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08" name="Shape 308"/>
          <p:cNvSpPr/>
          <p:nvPr/>
        </p:nvSpPr>
        <p:spPr>
          <a:xfrm>
            <a:off y="2781300" x="3995737"/>
            <a:ext cy="1889125" cx="7429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309" name="Shape 309"/>
          <p:cNvSpPr/>
          <p:nvPr/>
        </p:nvSpPr>
        <p:spPr>
          <a:xfrm>
            <a:off y="3429000" x="4859337"/>
            <a:ext cy="1439861" cx="216376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310" name="Shape 310"/>
          <p:cNvSpPr/>
          <p:nvPr/>
        </p:nvSpPr>
        <p:spPr>
          <a:xfrm>
            <a:off y="5084762" x="1547812"/>
            <a:ext cy="1512887" cx="15113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311" name="Shape 311"/>
          <p:cNvSpPr/>
          <p:nvPr/>
        </p:nvSpPr>
        <p:spPr>
          <a:xfrm>
            <a:off y="5229225" x="3492500"/>
            <a:ext cy="1333499" cx="2519361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312" name="Shape 312"/>
          <p:cNvSpPr/>
          <p:nvPr/>
        </p:nvSpPr>
        <p:spPr>
          <a:xfrm>
            <a:off y="3213100" x="1619250"/>
            <a:ext cy="1733550" cx="2308224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313" name="Shape 313"/>
          <p:cNvSpPr txBox="1"/>
          <p:nvPr/>
        </p:nvSpPr>
        <p:spPr>
          <a:xfrm>
            <a:off y="5732462" x="6372225"/>
            <a:ext cy="831850" cx="25558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600" lang="en-US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Надворі жовтень…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600" lang="en-US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Листя з дерев тихо падає додолу.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y="9525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Інформаційні процеси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y="2547936" x="722312"/>
            <a:ext cy="1338261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Процес</a:t>
            </a:r>
          </a:p>
        </p:txBody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processus – 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проходження, просування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Послідовність взаємнопов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’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язаних дій, що тривають протягом певного часу</a:t>
            </a:r>
          </a:p>
        </p:txBody>
      </p:sp>
      <p:sp>
        <p:nvSpPr>
          <p:cNvPr id="326" name="Shape 326"/>
          <p:cNvSpPr/>
          <p:nvPr/>
        </p:nvSpPr>
        <p:spPr>
          <a:xfrm>
            <a:off y="3068636" x="2987675"/>
            <a:ext cy="2857500" cx="381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Інформаційні процеси</a:t>
            </a: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Зберігання повідомлень (на носіях)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Передавання повідомлень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Опрацювання повідомлень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Пошук інформації</a:t>
            </a:r>
          </a:p>
          <a:p>
            <a:r>
              <a:t/>
            </a:r>
          </a:p>
        </p:txBody>
      </p:sp>
      <p:sp>
        <p:nvSpPr>
          <p:cNvPr id="333" name="Shape 333"/>
          <p:cNvSpPr/>
          <p:nvPr/>
        </p:nvSpPr>
        <p:spPr>
          <a:xfrm>
            <a:off y="4941887" x="2124075"/>
            <a:ext cy="1560512" cx="23431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34" name="Shape 334"/>
          <p:cNvSpPr/>
          <p:nvPr/>
        </p:nvSpPr>
        <p:spPr>
          <a:xfrm>
            <a:off y="1484312" x="6732586"/>
            <a:ext cy="1657350" cx="16573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35" name="Shape 335"/>
          <p:cNvSpPr/>
          <p:nvPr/>
        </p:nvSpPr>
        <p:spPr>
          <a:xfrm>
            <a:off y="3357562" x="4932362"/>
            <a:ext cy="2592387" cx="34544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36" name="Shape 336"/>
          <p:cNvSpPr/>
          <p:nvPr/>
        </p:nvSpPr>
        <p:spPr>
          <a:xfrm>
            <a:off y="3357562" x="539750"/>
            <a:ext cy="1476374" cx="223043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Зберігання повідомлень</a:t>
            </a:r>
          </a:p>
        </p:txBody>
      </p:sp>
      <p:sp>
        <p:nvSpPr>
          <p:cNvPr id="342" name="Shape 342"/>
          <p:cNvSpPr/>
          <p:nvPr/>
        </p:nvSpPr>
        <p:spPr>
          <a:xfrm>
            <a:off y="2060575" x="900112"/>
            <a:ext cy="3779837" cx="245586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43" name="Shape 343"/>
          <p:cNvSpPr/>
          <p:nvPr/>
        </p:nvSpPr>
        <p:spPr>
          <a:xfrm>
            <a:off y="3716337" x="4211637"/>
            <a:ext cy="2947987" cx="374491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44" name="Shape 344"/>
          <p:cNvSpPr/>
          <p:nvPr/>
        </p:nvSpPr>
        <p:spPr>
          <a:xfrm>
            <a:off y="1412875" x="3708400"/>
            <a:ext cy="2420936" cx="30384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9525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Інформація та повідомлення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2547936" x="722312"/>
            <a:ext cy="1338261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9" name="Shape 349"/>
          <p:cNvSpPr/>
          <p:nvPr/>
        </p:nvSpPr>
        <p:spPr>
          <a:xfrm>
            <a:off y="1700211" x="395287"/>
            <a:ext cy="2087562" cx="2209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50" name="Shape 350"/>
          <p:cNvSpPr/>
          <p:nvPr/>
        </p:nvSpPr>
        <p:spPr>
          <a:xfrm>
            <a:off y="1341437" x="2700336"/>
            <a:ext cy="2349500" cx="2092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51" name="Shape 351"/>
          <p:cNvSpPr/>
          <p:nvPr/>
        </p:nvSpPr>
        <p:spPr>
          <a:xfrm>
            <a:off y="476250" x="5003800"/>
            <a:ext cy="2874961" cx="41401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52" name="Shape 352"/>
          <p:cNvSpPr/>
          <p:nvPr/>
        </p:nvSpPr>
        <p:spPr>
          <a:xfrm>
            <a:off y="4005262" x="468312"/>
            <a:ext cy="2519362" cx="287972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353" name="Shape 353"/>
          <p:cNvSpPr/>
          <p:nvPr/>
        </p:nvSpPr>
        <p:spPr>
          <a:xfrm>
            <a:off y="3789362" x="3635375"/>
            <a:ext cy="2376486" cx="237648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354" name="Shape 354"/>
          <p:cNvSpPr/>
          <p:nvPr/>
        </p:nvSpPr>
        <p:spPr>
          <a:xfrm>
            <a:off y="3860800" x="6276975"/>
            <a:ext cy="2158999" cx="286702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355" name="Shape 35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Носії повідомлень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9" name="Shape 3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Передавання повідомлень</a:t>
            </a:r>
          </a:p>
        </p:txBody>
      </p:sp>
      <p:sp>
        <p:nvSpPr>
          <p:cNvPr id="361" name="Shape 361"/>
          <p:cNvSpPr/>
          <p:nvPr/>
        </p:nvSpPr>
        <p:spPr>
          <a:xfrm>
            <a:off y="1412875" x="468312"/>
            <a:ext cy="2632075" cx="2622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62" name="Shape 362"/>
          <p:cNvSpPr/>
          <p:nvPr/>
        </p:nvSpPr>
        <p:spPr>
          <a:xfrm>
            <a:off y="1484312" x="3348037"/>
            <a:ext cy="2484437" cx="24828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63" name="Shape 363"/>
          <p:cNvSpPr/>
          <p:nvPr/>
        </p:nvSpPr>
        <p:spPr>
          <a:xfrm>
            <a:off y="4005262" x="3059111"/>
            <a:ext cy="2593975" cx="259238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64" name="Shape 364"/>
          <p:cNvSpPr/>
          <p:nvPr/>
        </p:nvSpPr>
        <p:spPr>
          <a:xfrm>
            <a:off y="4221162" x="395287"/>
            <a:ext cy="2333625" cx="28575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365" name="Shape 365"/>
          <p:cNvSpPr/>
          <p:nvPr/>
        </p:nvSpPr>
        <p:spPr>
          <a:xfrm>
            <a:off y="1557337" x="6372225"/>
            <a:ext cy="2081211" cx="208756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366" name="Shape 366"/>
          <p:cNvSpPr/>
          <p:nvPr/>
        </p:nvSpPr>
        <p:spPr>
          <a:xfrm>
            <a:off y="4564062" x="5580062"/>
            <a:ext cy="1673224" cx="321627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0" name="Shape 3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Опрацювання повідомлень</a:t>
            </a:r>
          </a:p>
        </p:txBody>
      </p:sp>
      <p:sp>
        <p:nvSpPr>
          <p:cNvPr id="372" name="Shape 372"/>
          <p:cNvSpPr/>
          <p:nvPr/>
        </p:nvSpPr>
        <p:spPr>
          <a:xfrm>
            <a:off y="1412875" x="4572000"/>
            <a:ext cy="2349499" cx="36004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73" name="Shape 373"/>
          <p:cNvSpPr/>
          <p:nvPr/>
        </p:nvSpPr>
        <p:spPr>
          <a:xfrm>
            <a:off y="4005262" x="468312"/>
            <a:ext cy="2495549" cx="3743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74" name="Shape 374"/>
          <p:cNvSpPr/>
          <p:nvPr/>
        </p:nvSpPr>
        <p:spPr>
          <a:xfrm>
            <a:off y="1412875" x="250825"/>
            <a:ext cy="2538412" cx="38163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75" name="Shape 375"/>
          <p:cNvSpPr/>
          <p:nvPr/>
        </p:nvSpPr>
        <p:spPr>
          <a:xfrm>
            <a:off y="4005262" x="4572000"/>
            <a:ext cy="2381249" cx="36004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Пошук інформації</a:t>
            </a:r>
          </a:p>
        </p:txBody>
      </p:sp>
      <p:sp>
        <p:nvSpPr>
          <p:cNvPr id="381" name="Shape 381"/>
          <p:cNvSpPr/>
          <p:nvPr/>
        </p:nvSpPr>
        <p:spPr>
          <a:xfrm>
            <a:off y="4076700" x="900112"/>
            <a:ext cy="2338386" cx="35242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82" name="Shape 382"/>
          <p:cNvSpPr/>
          <p:nvPr/>
        </p:nvSpPr>
        <p:spPr>
          <a:xfrm>
            <a:off y="1341437" x="4932362"/>
            <a:ext cy="2349500" cx="35274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83" name="Shape 383"/>
          <p:cNvSpPr/>
          <p:nvPr/>
        </p:nvSpPr>
        <p:spPr>
          <a:xfrm>
            <a:off y="1412875" x="900112"/>
            <a:ext cy="2592387" cx="34544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84" name="Shape 384"/>
          <p:cNvSpPr/>
          <p:nvPr/>
        </p:nvSpPr>
        <p:spPr>
          <a:xfrm>
            <a:off y="3933825" x="5003800"/>
            <a:ext cy="2482849" cx="331311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8" name="Shape 3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9" name="Shape 38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Завдання</a:t>
            </a:r>
          </a:p>
        </p:txBody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Наведіть приклади інформаційних процесів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Наведіть приклади опрацювання повідомлень людиною та автоматичними пристроями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Розкажіть, як ви використовуєте кожний з інформаційних процесів</a:t>
            </a:r>
          </a:p>
        </p:txBody>
      </p:sp>
      <p:grpSp>
        <p:nvGrpSpPr>
          <p:cNvPr id="391" name="Shape 391"/>
          <p:cNvGrpSpPr/>
          <p:nvPr/>
        </p:nvGrpSpPr>
        <p:grpSpPr>
          <a:xfrm>
            <a:off y="3683000" x="900111"/>
            <a:ext cy="2986087" cx="7265986"/>
            <a:chOff y="0" x="0"/>
            <a:chExt cy="2147483647" cx="2147483646"/>
          </a:xfrm>
        </p:grpSpPr>
        <p:sp>
          <p:nvSpPr>
            <p:cNvPr id="392" name="Shape 392"/>
            <p:cNvSpPr/>
            <p:nvPr/>
          </p:nvSpPr>
          <p:spPr>
            <a:xfrm>
              <a:off y="238536720" x="21280883"/>
              <a:ext cy="796868779" cx="578354883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393" name="Shape 393"/>
            <p:cNvSpPr/>
            <p:nvPr/>
          </p:nvSpPr>
          <p:spPr>
            <a:xfrm>
              <a:off y="0" x="700114074"/>
              <a:ext cy="1045890747" cx="619300643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sp>
        <p:sp>
          <p:nvSpPr>
            <p:cNvPr id="394" name="Shape 394"/>
            <p:cNvSpPr/>
            <p:nvPr/>
          </p:nvSpPr>
          <p:spPr>
            <a:xfrm>
              <a:off y="51770320" x="1426896761"/>
              <a:ext cy="1008537506" cx="701191637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</p:sp>
        <p:sp>
          <p:nvSpPr>
            <p:cNvPr id="395" name="Shape 395"/>
            <p:cNvSpPr/>
            <p:nvPr/>
          </p:nvSpPr>
          <p:spPr>
            <a:xfrm>
              <a:off y="1087175819" x="0"/>
              <a:ext cy="1045890747" cx="598828031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</p:sp>
        <p:sp>
          <p:nvSpPr>
            <p:cNvPr id="396" name="Shape 396"/>
            <p:cNvSpPr/>
            <p:nvPr/>
          </p:nvSpPr>
          <p:spPr>
            <a:xfrm>
              <a:off y="1138946140" x="659707377"/>
              <a:ext cy="1008537506" cx="716546443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</p:sp>
        <p:sp>
          <p:nvSpPr>
            <p:cNvPr id="397" name="Shape 397"/>
            <p:cNvSpPr/>
            <p:nvPr/>
          </p:nvSpPr>
          <p:spPr>
            <a:xfrm>
              <a:off y="1138946140" x="1425819096"/>
              <a:ext cy="983635234" cx="721664550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1" name="Shape 4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/>
        </p:txBody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Назвіть серед наведеного нижче носії повідомлень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Пам’ять людини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Екран телевізора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Зошит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Диск з музичними творами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Кишеня 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Повітря </a:t>
            </a:r>
          </a:p>
        </p:txBody>
      </p:sp>
      <p:sp>
        <p:nvSpPr>
          <p:cNvPr id="404" name="Shape 404"/>
          <p:cNvSpPr/>
          <p:nvPr/>
        </p:nvSpPr>
        <p:spPr>
          <a:xfrm>
            <a:off y="1989136" x="5940425"/>
            <a:ext cy="2574925" cx="25828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05" name="Shape 405"/>
          <p:cNvSpPr/>
          <p:nvPr/>
        </p:nvSpPr>
        <p:spPr>
          <a:xfrm>
            <a:off y="4365625" x="2771775"/>
            <a:ext cy="2066925" cx="30956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06" name="Shape 406"/>
          <p:cNvSpPr/>
          <p:nvPr/>
        </p:nvSpPr>
        <p:spPr>
          <a:xfrm>
            <a:off y="4581525" x="6156325"/>
            <a:ext cy="1841499" cx="208756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/>
        </p:txBody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Визначте, про які інформаційні процеси йдеться</a:t>
            </a:r>
          </a:p>
          <a:p>
            <a:r>
              <a:t/>
            </a:r>
          </a:p>
        </p:txBody>
      </p:sp>
      <p:sp>
        <p:nvSpPr>
          <p:cNvPr id="414" name="Shape 414"/>
          <p:cNvSpPr/>
          <p:nvPr/>
        </p:nvSpPr>
        <p:spPr>
          <a:xfrm>
            <a:off y="2133600" x="827087"/>
            <a:ext cy="2016125" cx="2635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15" name="Shape 415"/>
          <p:cNvSpPr/>
          <p:nvPr/>
        </p:nvSpPr>
        <p:spPr>
          <a:xfrm>
            <a:off y="4076700" x="3708400"/>
            <a:ext cy="2232024" cx="22320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16" name="Shape 416"/>
          <p:cNvSpPr/>
          <p:nvPr/>
        </p:nvSpPr>
        <p:spPr>
          <a:xfrm>
            <a:off y="1989136" x="3779837"/>
            <a:ext cy="1952625" cx="23336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17" name="Shape 417"/>
          <p:cNvSpPr/>
          <p:nvPr/>
        </p:nvSpPr>
        <p:spPr>
          <a:xfrm>
            <a:off y="4365625" x="971550"/>
            <a:ext cy="2065337" cx="216058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418" name="Shape 418"/>
          <p:cNvSpPr/>
          <p:nvPr/>
        </p:nvSpPr>
        <p:spPr>
          <a:xfrm>
            <a:off y="2492375" x="6300787"/>
            <a:ext cy="3271837" cx="22542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2" name="Shape 4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За поданим зразком склади та заповни в зошиті таблицю</a:t>
            </a:r>
          </a:p>
        </p:txBody>
      </p:sp>
      <p:sp>
        <p:nvSpPr>
          <p:cNvPr id="425" name="Shape 425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graphicFrame>
        <p:nvGraphicFramePr>
          <p:cNvPr id="426" name="Shape 426"/>
          <p:cNvGraphicFramePr/>
          <p:nvPr/>
        </p:nvGraphicFramePr>
        <p:xfrm>
          <a:off y="2492375" x="395287"/>
          <a:ext cy="3000000" cx="3000000"/>
        </p:xfrm>
        <a:graphic>
          <a:graphicData uri="http://schemas.openxmlformats.org/drawingml/2006/table">
            <a:tbl>
              <a:tblPr>
                <a:noFill/>
                <a:tableStyleId>{1867A7A0-362A-4A3C-BDE7-FBF7792B633F}</a:tableStyleId>
              </a:tblPr>
              <a:tblGrid>
                <a:gridCol w="2808275"/>
                <a:gridCol w="2808275"/>
                <a:gridCol w="2808275"/>
              </a:tblGrid>
              <a:tr h="822325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24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Пристрій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24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Збереження повідомлень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24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Передавання повідомлень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</a:tr>
              <a:tr h="5762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24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телефон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24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24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+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</a:tr>
              <a:tr h="5762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24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плеєр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</a:tr>
              <a:tr h="5762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24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відеокамера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</a:tr>
              <a:tr h="822325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24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супутникова антена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0" name="Shape 4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1" name="Shape 431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Утвори із номерів малюнків різних пристроїв 5 груп для реалізації кожного з п’яти інформаційних процесів. Чи є пристрої, які можуть увійти до різних груп?</a:t>
            </a:r>
          </a:p>
        </p:txBody>
      </p:sp>
      <p:sp>
        <p:nvSpPr>
          <p:cNvPr id="433" name="Shape 433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grpSp>
        <p:nvGrpSpPr>
          <p:cNvPr id="434" name="Shape 434"/>
          <p:cNvGrpSpPr/>
          <p:nvPr/>
        </p:nvGrpSpPr>
        <p:grpSpPr>
          <a:xfrm>
            <a:off y="3141662" x="395286"/>
            <a:ext cy="1665286" cx="1512886"/>
            <a:chOff y="0" x="0"/>
            <a:chExt cy="2147483647" cx="2147483647"/>
          </a:xfrm>
        </p:grpSpPr>
        <p:sp>
          <p:nvSpPr>
            <p:cNvPr id="435" name="Shape 435"/>
            <p:cNvSpPr/>
            <p:nvPr/>
          </p:nvSpPr>
          <p:spPr>
            <a:xfrm>
              <a:off y="0" x="102261125"/>
              <a:ext cy="1566778032" cx="1930299467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sp>
        <p:sp>
          <p:nvSpPr>
            <p:cNvPr id="436" name="Shape 436"/>
            <p:cNvSpPr txBox="1"/>
            <p:nvPr/>
          </p:nvSpPr>
          <p:spPr>
            <a:xfrm>
              <a:off y="1671262734" x="0"/>
              <a:ext cy="476220912" cx="2147483647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ctr" rtl="0" lvl="0" marR="0" indent="0" marL="0"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принтер</a:t>
              </a:r>
            </a:p>
          </p:txBody>
        </p:sp>
      </p:grpSp>
      <p:grpSp>
        <p:nvGrpSpPr>
          <p:cNvPr id="437" name="Shape 437"/>
          <p:cNvGrpSpPr/>
          <p:nvPr/>
        </p:nvGrpSpPr>
        <p:grpSpPr>
          <a:xfrm>
            <a:off y="3141662" x="1908174"/>
            <a:ext cy="1665286" cx="1511300"/>
            <a:chOff y="0" x="0"/>
            <a:chExt cy="2147483647" cx="2147483647"/>
          </a:xfrm>
        </p:grpSpPr>
        <p:sp>
          <p:nvSpPr>
            <p:cNvPr id="438" name="Shape 438"/>
            <p:cNvSpPr/>
            <p:nvPr/>
          </p:nvSpPr>
          <p:spPr>
            <a:xfrm>
              <a:off y="0" x="102261215"/>
              <a:ext cy="1660714275" cx="1605183493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</p:sp>
        <p:sp>
          <p:nvSpPr>
            <p:cNvPr id="439" name="Shape 439"/>
            <p:cNvSpPr txBox="1"/>
            <p:nvPr/>
          </p:nvSpPr>
          <p:spPr>
            <a:xfrm>
              <a:off y="1671262734" x="0"/>
              <a:ext cy="476220912" cx="2147483647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ctr" rtl="0" lvl="0" marR="0" indent="0" marL="0"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телефон</a:t>
              </a:r>
            </a:p>
          </p:txBody>
        </p:sp>
      </p:grpSp>
      <p:grpSp>
        <p:nvGrpSpPr>
          <p:cNvPr id="440" name="Shape 440"/>
          <p:cNvGrpSpPr/>
          <p:nvPr/>
        </p:nvGrpSpPr>
        <p:grpSpPr>
          <a:xfrm>
            <a:off y="3357561" x="3059111"/>
            <a:ext cy="1233486" cx="1512886"/>
            <a:chOff y="0" x="0"/>
            <a:chExt cy="2147483647" cx="2147483647"/>
          </a:xfrm>
        </p:grpSpPr>
        <p:sp>
          <p:nvSpPr>
            <p:cNvPr id="441" name="Shape 441"/>
            <p:cNvSpPr/>
            <p:nvPr/>
          </p:nvSpPr>
          <p:spPr>
            <a:xfrm>
              <a:off y="0" x="204522430"/>
              <a:ext cy="1494955252" cx="175355213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</p:sp>
        <p:sp>
          <p:nvSpPr>
            <p:cNvPr id="442" name="Shape 442"/>
            <p:cNvSpPr txBox="1"/>
            <p:nvPr/>
          </p:nvSpPr>
          <p:spPr>
            <a:xfrm>
              <a:off y="1504451026" x="0"/>
              <a:ext cy="643032620" cx="2147483647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ctr" rtl="0" lvl="0" marR="0" indent="0" marL="0"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ваги</a:t>
              </a:r>
            </a:p>
          </p:txBody>
        </p:sp>
      </p:grpSp>
      <p:grpSp>
        <p:nvGrpSpPr>
          <p:cNvPr id="443" name="Shape 443"/>
          <p:cNvGrpSpPr/>
          <p:nvPr/>
        </p:nvGrpSpPr>
        <p:grpSpPr>
          <a:xfrm>
            <a:off y="2852737" x="4571999"/>
            <a:ext cy="2097086" cx="1512887"/>
            <a:chOff y="0" x="0"/>
            <a:chExt cy="2147483647" cx="2147483647"/>
          </a:xfrm>
        </p:grpSpPr>
        <p:sp>
          <p:nvSpPr>
            <p:cNvPr id="444" name="Shape 444"/>
            <p:cNvSpPr/>
            <p:nvPr/>
          </p:nvSpPr>
          <p:spPr>
            <a:xfrm>
              <a:off y="0" x="102188228"/>
              <a:ext cy="2080613972" cx="2045295418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</p:sp>
        <p:sp>
          <p:nvSpPr>
            <p:cNvPr id="445" name="Shape 445"/>
            <p:cNvSpPr txBox="1"/>
            <p:nvPr/>
          </p:nvSpPr>
          <p:spPr>
            <a:xfrm>
              <a:off y="1769354748" x="0"/>
              <a:ext cy="378128898" cx="2145950940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ctr" rtl="0" lvl="0" marR="0" indent="0" marL="0"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банкомат</a:t>
              </a:r>
            </a:p>
          </p:txBody>
        </p:sp>
      </p:grpSp>
      <p:grpSp>
        <p:nvGrpSpPr>
          <p:cNvPr id="446" name="Shape 446"/>
          <p:cNvGrpSpPr/>
          <p:nvPr/>
        </p:nvGrpSpPr>
        <p:grpSpPr>
          <a:xfrm>
            <a:off y="3068636" x="6084887"/>
            <a:ext cy="1377950" cx="1511300"/>
            <a:chOff y="0" x="0"/>
            <a:chExt cy="2147483647" cx="2147483647"/>
          </a:xfrm>
        </p:grpSpPr>
        <p:sp>
          <p:nvSpPr>
            <p:cNvPr id="447" name="Shape 447"/>
            <p:cNvSpPr/>
            <p:nvPr/>
          </p:nvSpPr>
          <p:spPr>
            <a:xfrm>
              <a:off y="0" x="102261215"/>
              <a:ext cy="1585702282" cx="1978667827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</p:sp>
        <p:sp>
          <p:nvSpPr>
            <p:cNvPr id="448" name="Shape 448"/>
            <p:cNvSpPr txBox="1"/>
            <p:nvPr/>
          </p:nvSpPr>
          <p:spPr>
            <a:xfrm>
              <a:off y="1571682114" x="0"/>
              <a:ext cy="575801532" cx="2147483647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ctr" rtl="0" lvl="0" marR="0" indent="0" marL="0"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фотоапарат</a:t>
              </a:r>
            </a:p>
          </p:txBody>
        </p:sp>
      </p:grpSp>
      <p:grpSp>
        <p:nvGrpSpPr>
          <p:cNvPr id="449" name="Shape 449"/>
          <p:cNvGrpSpPr/>
          <p:nvPr/>
        </p:nvGrpSpPr>
        <p:grpSpPr>
          <a:xfrm>
            <a:off y="3068637" x="6948486"/>
            <a:ext cy="1881187" cx="1949450"/>
            <a:chOff y="0" x="0"/>
            <a:chExt cy="2147483647" cx="2147483646"/>
          </a:xfrm>
        </p:grpSpPr>
        <p:sp>
          <p:nvSpPr>
            <p:cNvPr id="450" name="Shape 450"/>
            <p:cNvSpPr/>
            <p:nvPr/>
          </p:nvSpPr>
          <p:spPr>
            <a:xfrm>
              <a:off y="0" x="872620812"/>
              <a:ext cy="1610731404" cx="1274862834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</p:spPr>
        </p:sp>
        <p:sp>
          <p:nvSpPr>
            <p:cNvPr id="451" name="Shape 451"/>
            <p:cNvSpPr txBox="1"/>
            <p:nvPr/>
          </p:nvSpPr>
          <p:spPr>
            <a:xfrm>
              <a:off y="1725939977" x="0"/>
              <a:ext cy="421543669" cx="2141887001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ctr" rtl="0" lvl="0" marR="0" indent="0" marL="0"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термогігрометр</a:t>
              </a:r>
            </a:p>
          </p:txBody>
        </p:sp>
      </p:grpSp>
      <p:grpSp>
        <p:nvGrpSpPr>
          <p:cNvPr id="452" name="Shape 452"/>
          <p:cNvGrpSpPr/>
          <p:nvPr/>
        </p:nvGrpSpPr>
        <p:grpSpPr>
          <a:xfrm>
            <a:off y="5084762" x="395286"/>
            <a:ext cy="1628775" cx="1512886"/>
            <a:chOff y="0" x="0"/>
            <a:chExt cy="2147483647" cx="2147483647"/>
          </a:xfrm>
        </p:grpSpPr>
        <p:sp>
          <p:nvSpPr>
            <p:cNvPr id="453" name="Shape 453"/>
            <p:cNvSpPr/>
            <p:nvPr/>
          </p:nvSpPr>
          <p:spPr>
            <a:xfrm>
              <a:off y="0" x="0"/>
              <a:ext cy="1825579791" cx="1966385040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</p:spPr>
        </p:sp>
        <p:sp>
          <p:nvSpPr>
            <p:cNvPr id="454" name="Shape 454"/>
            <p:cNvSpPr txBox="1"/>
            <p:nvPr/>
          </p:nvSpPr>
          <p:spPr>
            <a:xfrm>
              <a:off y="1660539642" x="0"/>
              <a:ext cy="486944004" cx="2147483647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ctr" rtl="0" lvl="0" marR="0" indent="0" marL="0"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комп’ютер</a:t>
              </a:r>
            </a:p>
          </p:txBody>
        </p:sp>
      </p:grpSp>
      <p:grpSp>
        <p:nvGrpSpPr>
          <p:cNvPr id="455" name="Shape 455"/>
          <p:cNvGrpSpPr/>
          <p:nvPr/>
        </p:nvGrpSpPr>
        <p:grpSpPr>
          <a:xfrm>
            <a:off y="5157786" x="1908174"/>
            <a:ext cy="1555749" cx="1511300"/>
            <a:chOff y="0" x="0"/>
            <a:chExt cy="2147483646" cx="2147483647"/>
          </a:xfrm>
        </p:grpSpPr>
        <p:sp>
          <p:nvSpPr>
            <p:cNvPr id="456" name="Shape 456"/>
            <p:cNvSpPr/>
            <p:nvPr/>
          </p:nvSpPr>
          <p:spPr>
            <a:xfrm>
              <a:off y="0" x="306783645"/>
              <a:ext cy="1304339568" cx="1342830587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</p:spPr>
        </p:sp>
        <p:sp>
          <p:nvSpPr>
            <p:cNvPr id="457" name="Shape 457"/>
            <p:cNvSpPr txBox="1"/>
            <p:nvPr/>
          </p:nvSpPr>
          <p:spPr>
            <a:xfrm>
              <a:off y="1638016471" x="0"/>
              <a:ext cy="509467175" cx="2147483647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ctr" rtl="0" lvl="0" marR="0" indent="0" marL="0"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термометр</a:t>
              </a:r>
            </a:p>
          </p:txBody>
        </p:sp>
      </p:grpSp>
      <p:grpSp>
        <p:nvGrpSpPr>
          <p:cNvPr id="458" name="Shape 458"/>
          <p:cNvGrpSpPr/>
          <p:nvPr/>
        </p:nvGrpSpPr>
        <p:grpSpPr>
          <a:xfrm>
            <a:off y="4868862" x="2987674"/>
            <a:ext cy="1449387" cx="1512886"/>
            <a:chOff y="0" x="0"/>
            <a:chExt cy="2147483647" cx="2147483647"/>
          </a:xfrm>
        </p:grpSpPr>
        <p:sp>
          <p:nvSpPr>
            <p:cNvPr id="459" name="Shape 459"/>
            <p:cNvSpPr/>
            <p:nvPr/>
          </p:nvSpPr>
          <p:spPr>
            <a:xfrm>
              <a:off y="0" x="306783645"/>
              <a:ext cy="1877988154" cx="1635067481"/>
            </a:xfrm>
            <a:prstGeom prst="rect">
              <a:avLst/>
            </a:prstGeom>
            <a:blipFill>
              <a:blip r:embed="rId12"/>
              <a:stretch>
                <a:fillRect/>
              </a:stretch>
            </a:blipFill>
          </p:spPr>
        </p:sp>
        <p:sp>
          <p:nvSpPr>
            <p:cNvPr id="460" name="Shape 460"/>
            <p:cNvSpPr txBox="1"/>
            <p:nvPr/>
          </p:nvSpPr>
          <p:spPr>
            <a:xfrm>
              <a:off y="1600287552" x="0"/>
              <a:ext cy="547196094" cx="2147483647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ctr" rtl="0" lvl="0" marR="0" indent="0" marL="0"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навігатор</a:t>
              </a:r>
            </a:p>
          </p:txBody>
        </p:sp>
      </p:grpSp>
      <p:grpSp>
        <p:nvGrpSpPr>
          <p:cNvPr id="461" name="Shape 461"/>
          <p:cNvGrpSpPr/>
          <p:nvPr/>
        </p:nvGrpSpPr>
        <p:grpSpPr>
          <a:xfrm>
            <a:off y="5084762" x="4427536"/>
            <a:ext cy="1665287" cx="1512886"/>
            <a:chOff y="0" x="0"/>
            <a:chExt cy="2147483647" cx="2147483647"/>
          </a:xfrm>
        </p:grpSpPr>
        <p:sp>
          <p:nvSpPr>
            <p:cNvPr id="462" name="Shape 462"/>
            <p:cNvSpPr/>
            <p:nvPr/>
          </p:nvSpPr>
          <p:spPr>
            <a:xfrm>
              <a:off y="0" x="204521714"/>
              <a:ext cy="1563654873" cx="1696979770"/>
            </a:xfrm>
            <a:prstGeom prst="rect">
              <a:avLst/>
            </a:pr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63" name="Shape 463"/>
            <p:cNvSpPr txBox="1"/>
            <p:nvPr/>
          </p:nvSpPr>
          <p:spPr>
            <a:xfrm>
              <a:off y="1671262806" x="0"/>
              <a:ext cy="476220840" cx="2147483647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ctr" rtl="0" lvl="0" marR="0" indent="0" marL="0"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калькулятор</a:t>
              </a:r>
            </a:p>
          </p:txBody>
        </p:sp>
      </p:grpSp>
      <p:grpSp>
        <p:nvGrpSpPr>
          <p:cNvPr id="464" name="Shape 464"/>
          <p:cNvGrpSpPr/>
          <p:nvPr/>
        </p:nvGrpSpPr>
        <p:grpSpPr>
          <a:xfrm>
            <a:off y="5157787" x="6084887"/>
            <a:ext cy="1304924" cx="1511300"/>
            <a:chOff y="0" x="0"/>
            <a:chExt cy="2147483647" cx="2147483647"/>
          </a:xfrm>
        </p:grpSpPr>
        <p:sp>
          <p:nvSpPr>
            <p:cNvPr id="465" name="Shape 465"/>
            <p:cNvSpPr/>
            <p:nvPr/>
          </p:nvSpPr>
          <p:spPr>
            <a:xfrm>
              <a:off y="0" x="204522430"/>
              <a:ext cy="1763306387" cx="1522240454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</p:sp>
        <p:sp>
          <p:nvSpPr>
            <p:cNvPr id="466" name="Shape 466"/>
            <p:cNvSpPr txBox="1"/>
            <p:nvPr/>
          </p:nvSpPr>
          <p:spPr>
            <a:xfrm>
              <a:off y="1539920691" x="0"/>
              <a:ext cy="607562955" cx="2147483647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ctr" rtl="0" lvl="0" marR="0" indent="0" marL="0"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плеєр</a:t>
              </a:r>
            </a:p>
          </p:txBody>
        </p:sp>
      </p:grpSp>
      <p:grpSp>
        <p:nvGrpSpPr>
          <p:cNvPr id="467" name="Shape 467"/>
          <p:cNvGrpSpPr/>
          <p:nvPr/>
        </p:nvGrpSpPr>
        <p:grpSpPr>
          <a:xfrm>
            <a:off y="5300662" x="7199312"/>
            <a:ext cy="1306511" cx="1944687"/>
            <a:chOff y="0" x="0"/>
            <a:chExt cy="2147483647" cx="2147483647"/>
          </a:xfrm>
        </p:grpSpPr>
        <p:sp>
          <p:nvSpPr>
            <p:cNvPr id="468" name="Shape 468"/>
            <p:cNvSpPr/>
            <p:nvPr/>
          </p:nvSpPr>
          <p:spPr>
            <a:xfrm>
              <a:off y="0" x="756157534"/>
              <a:ext cy="1298399060" cx="893241741"/>
            </a:xfrm>
            <a:prstGeom prst="rect">
              <a:avLst/>
            </a:prstGeom>
            <a:blipFill>
              <a:blip r:embed="rId15"/>
              <a:stretch>
                <a:fillRect/>
              </a:stretch>
            </a:blipFill>
          </p:spPr>
        </p:sp>
        <p:sp>
          <p:nvSpPr>
            <p:cNvPr id="469" name="Shape 469"/>
            <p:cNvSpPr txBox="1"/>
            <p:nvPr/>
          </p:nvSpPr>
          <p:spPr>
            <a:xfrm>
              <a:off y="1539920691" x="0"/>
              <a:ext cy="607562955" cx="2147483647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ctr" rtl="0" lvl="0" marR="0" indent="0" marL="0">
                <a:buClr>
                  <a:schemeClr val="dk1"/>
                </a:buClr>
                <a:buSzPct val="25000"/>
                <a:buFont typeface="Cambria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барометр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3" name="Shape 4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4" name="Shape 47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Повторюємо</a:t>
            </a:r>
          </a:p>
        </p:txBody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Наведи приклади пристроїв для підтримки кожного з інформаційних процесів</a:t>
            </a:r>
          </a:p>
        </p:txBody>
      </p:sp>
      <p:sp>
        <p:nvSpPr>
          <p:cNvPr id="476" name="Shape 476"/>
          <p:cNvSpPr/>
          <p:nvPr/>
        </p:nvSpPr>
        <p:spPr>
          <a:xfrm>
            <a:off y="188911" x="7019925"/>
            <a:ext cy="1223962" cx="2006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77" name="Shape 477"/>
          <p:cNvSpPr/>
          <p:nvPr/>
        </p:nvSpPr>
        <p:spPr>
          <a:xfrm>
            <a:off y="5876925" x="1330325"/>
            <a:ext cy="792162" cx="691356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w="12700" cap="rnd">
            <a:solidFill>
              <a:srgbClr val="A8CDD7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Інформаційні процеси</a:t>
            </a:r>
          </a:p>
        </p:txBody>
      </p:sp>
      <p:sp>
        <p:nvSpPr>
          <p:cNvPr id="478" name="Shape 478"/>
          <p:cNvSpPr/>
          <p:nvPr/>
        </p:nvSpPr>
        <p:spPr>
          <a:xfrm>
            <a:off y="4724400" x="250825"/>
            <a:ext cy="792162" cx="165576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w="12700" cap="rnd">
            <a:solidFill>
              <a:srgbClr val="A8CDD7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Отриман-ня</a:t>
            </a:r>
          </a:p>
        </p:txBody>
      </p:sp>
      <p:sp>
        <p:nvSpPr>
          <p:cNvPr id="479" name="Shape 479"/>
          <p:cNvSpPr/>
          <p:nvPr/>
        </p:nvSpPr>
        <p:spPr>
          <a:xfrm>
            <a:off y="4724400" x="2014536"/>
            <a:ext cy="792162" cx="165576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w="12700" cap="rnd">
            <a:solidFill>
              <a:srgbClr val="A8CDD7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Пошук</a:t>
            </a:r>
          </a:p>
        </p:txBody>
      </p:sp>
      <p:sp>
        <p:nvSpPr>
          <p:cNvPr id="480" name="Shape 480"/>
          <p:cNvSpPr/>
          <p:nvPr/>
        </p:nvSpPr>
        <p:spPr>
          <a:xfrm>
            <a:off y="4724400" x="3778250"/>
            <a:ext cy="792162" cx="165576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w="12700" cap="rnd">
            <a:solidFill>
              <a:srgbClr val="A8CDD7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Переда-вання</a:t>
            </a:r>
          </a:p>
        </p:txBody>
      </p:sp>
      <p:sp>
        <p:nvSpPr>
          <p:cNvPr id="481" name="Shape 481"/>
          <p:cNvSpPr/>
          <p:nvPr/>
        </p:nvSpPr>
        <p:spPr>
          <a:xfrm>
            <a:off y="4724400" x="5543550"/>
            <a:ext cy="792162" cx="165576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w="12700" cap="rnd">
            <a:solidFill>
              <a:srgbClr val="A8CDD7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Опрацю-вання</a:t>
            </a:r>
          </a:p>
        </p:txBody>
      </p:sp>
      <p:sp>
        <p:nvSpPr>
          <p:cNvPr id="482" name="Shape 482"/>
          <p:cNvSpPr/>
          <p:nvPr/>
        </p:nvSpPr>
        <p:spPr>
          <a:xfrm>
            <a:off y="4724400" x="7308850"/>
            <a:ext cy="792162" cx="165576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w="12700" cap="rnd">
            <a:solidFill>
              <a:srgbClr val="A8CDD7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Збере-ження</a:t>
            </a:r>
          </a:p>
        </p:txBody>
      </p:sp>
      <p:cxnSp>
        <p:nvCxnSpPr>
          <p:cNvPr id="483" name="Shape 483"/>
          <p:cNvCxnSpPr/>
          <p:nvPr/>
        </p:nvCxnSpPr>
        <p:spPr>
          <a:xfrm rot="5400000" flipH="1">
            <a:off y="3841750" x="2752725"/>
            <a:ext cy="3709987" cx="360362"/>
          </a:xfrm>
          <a:prstGeom prst="straightConnector1">
            <a:avLst/>
          </a:prstGeom>
          <a:noFill/>
          <a:ln w="9525" cap="rnd">
            <a:solidFill>
              <a:srgbClr val="57835B"/>
            </a:solidFill>
            <a:prstDash val="solid"/>
            <a:miter/>
            <a:headEnd w="med" len="med" type="none"/>
            <a:tailEnd w="lg" len="lg" type="stealth"/>
          </a:ln>
        </p:spPr>
      </p:cxnSp>
      <p:cxnSp>
        <p:nvCxnSpPr>
          <p:cNvPr id="484" name="Shape 484"/>
          <p:cNvCxnSpPr/>
          <p:nvPr/>
        </p:nvCxnSpPr>
        <p:spPr>
          <a:xfrm rot="5400000" flipH="1">
            <a:off y="4723606" x="3634581"/>
            <a:ext cy="1946275" cx="360362"/>
          </a:xfrm>
          <a:prstGeom prst="straightConnector1">
            <a:avLst/>
          </a:prstGeom>
          <a:noFill/>
          <a:ln w="9525" cap="rnd">
            <a:solidFill>
              <a:srgbClr val="57835B"/>
            </a:solidFill>
            <a:prstDash val="solid"/>
            <a:miter/>
            <a:headEnd w="med" len="med" type="none"/>
            <a:tailEnd w="lg" len="lg" type="stealth"/>
          </a:ln>
        </p:spPr>
      </p:cxnSp>
      <p:cxnSp>
        <p:nvCxnSpPr>
          <p:cNvPr id="485" name="Shape 485"/>
          <p:cNvCxnSpPr/>
          <p:nvPr/>
        </p:nvCxnSpPr>
        <p:spPr>
          <a:xfrm rot="5400000" flipH="1">
            <a:off y="5606256" x="4517231"/>
            <a:ext cy="180975" cx="360362"/>
          </a:xfrm>
          <a:prstGeom prst="straightConnector1">
            <a:avLst/>
          </a:prstGeom>
          <a:noFill/>
          <a:ln w="9525" cap="rnd">
            <a:solidFill>
              <a:srgbClr val="57835B"/>
            </a:solidFill>
            <a:prstDash val="solid"/>
            <a:miter/>
            <a:headEnd w="med" len="med" type="none"/>
            <a:tailEnd w="lg" len="lg" type="stealth"/>
          </a:ln>
        </p:spPr>
      </p:cxnSp>
      <p:cxnSp>
        <p:nvCxnSpPr>
          <p:cNvPr id="486" name="Shape 486"/>
          <p:cNvCxnSpPr/>
          <p:nvPr/>
        </p:nvCxnSpPr>
        <p:spPr>
          <a:xfrm rot="-5400000">
            <a:off y="4905375" x="5399087"/>
            <a:ext cy="1582737" cx="360362"/>
          </a:xfrm>
          <a:prstGeom prst="straightConnector1">
            <a:avLst/>
          </a:prstGeom>
          <a:noFill/>
          <a:ln w="9525" cap="rnd">
            <a:solidFill>
              <a:srgbClr val="57835B"/>
            </a:solidFill>
            <a:prstDash val="solid"/>
            <a:miter/>
            <a:headEnd w="med" len="med" type="none"/>
            <a:tailEnd w="lg" len="lg" type="stealth"/>
          </a:ln>
        </p:spPr>
      </p:cxnSp>
      <p:cxnSp>
        <p:nvCxnSpPr>
          <p:cNvPr id="487" name="Shape 487"/>
          <p:cNvCxnSpPr/>
          <p:nvPr/>
        </p:nvCxnSpPr>
        <p:spPr>
          <a:xfrm rot="-5400000">
            <a:off y="4022725" x="6281737"/>
            <a:ext cy="3348037" cx="360362"/>
          </a:xfrm>
          <a:prstGeom prst="straightConnector1">
            <a:avLst/>
          </a:prstGeom>
          <a:noFill/>
          <a:ln w="9525" cap="rnd">
            <a:solidFill>
              <a:srgbClr val="57835B"/>
            </a:solidFill>
            <a:prstDash val="solid"/>
            <a:miter/>
            <a:headEnd w="med" len="med" type="none"/>
            <a:tailEnd w="lg" len="lg" type="stealth"/>
          </a:ln>
        </p:spPr>
      </p:cxnSp>
      <p:sp>
        <p:nvSpPr>
          <p:cNvPr id="488" name="Shape 488"/>
          <p:cNvSpPr/>
          <p:nvPr/>
        </p:nvSpPr>
        <p:spPr>
          <a:xfrm>
            <a:off y="3429000" x="250825"/>
            <a:ext cy="1196974" cx="179863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89" name="Shape 489"/>
          <p:cNvSpPr/>
          <p:nvPr/>
        </p:nvSpPr>
        <p:spPr>
          <a:xfrm>
            <a:off y="3429000" x="2124075"/>
            <a:ext cy="1087437" cx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90" name="Shape 490"/>
          <p:cNvSpPr/>
          <p:nvPr/>
        </p:nvSpPr>
        <p:spPr>
          <a:xfrm>
            <a:off y="3429000" x="3851275"/>
            <a:ext cy="1063625" cx="16002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491" name="Shape 491"/>
          <p:cNvSpPr/>
          <p:nvPr/>
        </p:nvSpPr>
        <p:spPr>
          <a:xfrm>
            <a:off y="3141661" x="5795962"/>
            <a:ext cy="1506536" cx="106203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492" name="Shape 492"/>
          <p:cNvSpPr/>
          <p:nvPr/>
        </p:nvSpPr>
        <p:spPr>
          <a:xfrm>
            <a:off y="3500437" x="7380286"/>
            <a:ext cy="1100137" cx="164623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Повідомлення 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Відомості про різноманітні предмети, процеси та явища</a:t>
            </a:r>
          </a:p>
        </p:txBody>
      </p:sp>
      <p:sp>
        <p:nvSpPr>
          <p:cNvPr id="155" name="Shape 155"/>
          <p:cNvSpPr/>
          <p:nvPr/>
        </p:nvSpPr>
        <p:spPr>
          <a:xfrm>
            <a:off y="2420936" x="755650"/>
            <a:ext cy="2257425" cx="16144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6" name="Shape 156"/>
          <p:cNvSpPr/>
          <p:nvPr/>
        </p:nvSpPr>
        <p:spPr>
          <a:xfrm>
            <a:off y="2420936" x="2555875"/>
            <a:ext cy="1760536" cx="20161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57" name="Shape 157"/>
          <p:cNvSpPr/>
          <p:nvPr/>
        </p:nvSpPr>
        <p:spPr>
          <a:xfrm>
            <a:off y="2276475" x="7092950"/>
            <a:ext cy="1917699" cx="163353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58" name="Shape 158"/>
          <p:cNvSpPr/>
          <p:nvPr/>
        </p:nvSpPr>
        <p:spPr>
          <a:xfrm>
            <a:off y="1989136" x="4572000"/>
            <a:ext cy="2513012" cx="249237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59" name="Shape 159"/>
          <p:cNvSpPr/>
          <p:nvPr/>
        </p:nvSpPr>
        <p:spPr>
          <a:xfrm>
            <a:off y="4221162" x="323850"/>
            <a:ext cy="2232025" cx="7302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60" name="Shape 160"/>
          <p:cNvSpPr/>
          <p:nvPr/>
        </p:nvSpPr>
        <p:spPr>
          <a:xfrm>
            <a:off y="4221162" x="3924300"/>
            <a:ext cy="2324100" cx="215265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61" name="Shape 161"/>
          <p:cNvSpPr/>
          <p:nvPr/>
        </p:nvSpPr>
        <p:spPr>
          <a:xfrm>
            <a:off y="4797425" x="1187450"/>
            <a:ext cy="1800225" cx="230505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62" name="Shape 162"/>
          <p:cNvSpPr/>
          <p:nvPr/>
        </p:nvSpPr>
        <p:spPr>
          <a:xfrm>
            <a:off y="4365625" x="6443662"/>
            <a:ext cy="2087561" cx="2087561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6" name="Shape 4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7" name="Shape 497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Головоломка</a:t>
            </a:r>
          </a:p>
        </p:txBody>
      </p:sp>
      <p:sp>
        <p:nvSpPr>
          <p:cNvPr id="498" name="Shape 498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Катруся, Тетянка та Оля вчаться в одній школі: у 5-му, 6-му та 4-му класі. Йдучи до школи, вони повідомили Михайлику, який буде навчатись у 5-му класі, що Оля не шестикласниця та не вчиться у 4-му класі, а Катруся – також не шестикласниця. Хто в якому класі вчиться?</a:t>
            </a:r>
          </a:p>
          <a:p>
            <a:r>
              <a:t/>
            </a:r>
          </a:p>
        </p:txBody>
      </p:sp>
      <p:sp>
        <p:nvSpPr>
          <p:cNvPr id="499" name="Shape 499"/>
          <p:cNvSpPr/>
          <p:nvPr/>
        </p:nvSpPr>
        <p:spPr>
          <a:xfrm>
            <a:off y="3933825" x="3059111"/>
            <a:ext cy="2708275" cx="30543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00" name="Shape 500"/>
          <p:cNvSpPr/>
          <p:nvPr/>
        </p:nvSpPr>
        <p:spPr>
          <a:xfrm>
            <a:off y="0" x="7596186"/>
            <a:ext cy="1443037" cx="154781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4" name="Shape 5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5" name="Shape 50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Домашнє завдання</a:t>
            </a:r>
          </a:p>
        </p:txBody>
      </p:sp>
      <p:sp>
        <p:nvSpPr>
          <p:cNvPr id="506" name="Shape 506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Із літер поданого слова складайте нові слова</a:t>
            </a:r>
          </a:p>
          <a:p>
            <a:pPr algn="ctr" rtl="0" lvl="0" marR="0" indent="0" marL="0">
              <a:buClr>
                <a:schemeClr val="dk1"/>
              </a:buClr>
              <a:buSzPct val="25000"/>
              <a:buFont typeface="Comic Sans MS"/>
              <a:buNone/>
            </a:pPr>
            <a:r>
              <a:rPr strike="noStrike" u="none" b="0" cap="none" baseline="0" sz="40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ІНФОРМАЦІЯ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Підготуйте повідомлення про отримання і передавання повідомлень тваринами і рослинами</a:t>
            </a:r>
          </a:p>
          <a:p>
            <a:r>
              <a:t/>
            </a:r>
          </a:p>
        </p:txBody>
      </p:sp>
      <p:sp>
        <p:nvSpPr>
          <p:cNvPr id="507" name="Shape 507"/>
          <p:cNvSpPr/>
          <p:nvPr/>
        </p:nvSpPr>
        <p:spPr>
          <a:xfrm>
            <a:off y="4221162" x="395287"/>
            <a:ext cy="2014537" cx="3024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08" name="Shape 508"/>
          <p:cNvSpPr/>
          <p:nvPr/>
        </p:nvSpPr>
        <p:spPr>
          <a:xfrm>
            <a:off y="4221162" x="3635375"/>
            <a:ext cy="2052637" cx="27368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09" name="Shape 509"/>
          <p:cNvSpPr/>
          <p:nvPr/>
        </p:nvSpPr>
        <p:spPr>
          <a:xfrm>
            <a:off y="3644900" x="6659561"/>
            <a:ext cy="2857500" cx="21431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36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Подання та сприйняття повідомлень людиною</a:t>
            </a:r>
          </a:p>
        </p:txBody>
      </p:sp>
      <p:sp>
        <p:nvSpPr>
          <p:cNvPr id="168" name="Shape 168"/>
          <p:cNvSpPr/>
          <p:nvPr/>
        </p:nvSpPr>
        <p:spPr>
          <a:xfrm>
            <a:off y="1484312" x="395287"/>
            <a:ext cy="2428874" cx="29654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9" name="Shape 169"/>
          <p:cNvSpPr/>
          <p:nvPr/>
        </p:nvSpPr>
        <p:spPr>
          <a:xfrm>
            <a:off y="908050" x="5003800"/>
            <a:ext cy="1905000" cx="1905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70" name="Shape 170"/>
          <p:cNvSpPr/>
          <p:nvPr/>
        </p:nvSpPr>
        <p:spPr>
          <a:xfrm>
            <a:off y="1052512" x="3348037"/>
            <a:ext cy="2517774" cx="164306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71" name="Shape 171"/>
          <p:cNvSpPr/>
          <p:nvPr/>
        </p:nvSpPr>
        <p:spPr>
          <a:xfrm>
            <a:off y="3141661" x="6948486"/>
            <a:ext cy="2666999" cx="193198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72" name="Shape 172"/>
          <p:cNvSpPr/>
          <p:nvPr/>
        </p:nvSpPr>
        <p:spPr>
          <a:xfrm>
            <a:off y="4076700" x="684212"/>
            <a:ext cy="1296987" cx="12954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73" name="Shape 173"/>
          <p:cNvSpPr/>
          <p:nvPr/>
        </p:nvSpPr>
        <p:spPr>
          <a:xfrm>
            <a:off y="4941887" x="0"/>
            <a:ext cy="1379537" cx="15113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74" name="Shape 174"/>
          <p:cNvSpPr/>
          <p:nvPr/>
        </p:nvSpPr>
        <p:spPr>
          <a:xfrm>
            <a:off y="2060848" x="6876256"/>
            <a:ext cy="923329" cx="203613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5E8"/>
              </a:buClr>
              <a:buSzPct val="25000"/>
              <a:buFont typeface="Libre Baskerville"/>
              <a:buNone/>
            </a:pPr>
            <a:r>
              <a:rPr strike="noStrike" u="none" b="1" cap="none" baseline="0" sz="5400" lang="en-US" i="0">
                <a:solidFill>
                  <a:srgbClr val="F3F5E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school</a:t>
            </a:r>
          </a:p>
        </p:txBody>
      </p:sp>
      <p:sp>
        <p:nvSpPr>
          <p:cNvPr id="175" name="Shape 175"/>
          <p:cNvSpPr/>
          <p:nvPr/>
        </p:nvSpPr>
        <p:spPr>
          <a:xfrm>
            <a:off y="1124744" x="6774953"/>
            <a:ext cy="923329" cx="236904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Libre Baskerville"/>
              <a:buNone/>
            </a:pPr>
            <a:r>
              <a:rPr strike="noStrike" u="none" b="1" cap="none" baseline="0" sz="5400" lang="en-US" i="0">
                <a:solidFill>
                  <a:srgbClr val="00B05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школа</a:t>
            </a:r>
          </a:p>
        </p:txBody>
      </p:sp>
      <p:sp>
        <p:nvSpPr>
          <p:cNvPr id="176" name="Shape 176"/>
          <p:cNvSpPr/>
          <p:nvPr/>
        </p:nvSpPr>
        <p:spPr>
          <a:xfrm>
            <a:off y="2996951" x="5113051"/>
            <a:ext cy="923329" cx="184217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Libre Baskerville"/>
              <a:buNone/>
            </a:pPr>
            <a:r>
              <a:rPr strike="noStrike" u="none" b="1" cap="none" baseline="0" sz="5400" lang="en-US" i="0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  <a:r>
              <a:rPr strike="noStrike" u="none" b="1" cap="none" baseline="0" sz="5400" lang="en-US" i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·</a:t>
            </a:r>
            <a:r>
              <a:rPr strike="noStrike" u="none" b="1" cap="none" baseline="0" sz="5400" lang="en-US" i="0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x=4</a:t>
            </a:r>
          </a:p>
        </p:txBody>
      </p:sp>
      <p:sp>
        <p:nvSpPr>
          <p:cNvPr id="177" name="Shape 177"/>
          <p:cNvSpPr/>
          <p:nvPr/>
        </p:nvSpPr>
        <p:spPr>
          <a:xfrm>
            <a:off y="4797425" x="2051050"/>
            <a:ext cy="1871662" cx="1296987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178" name="Shape 178"/>
          <p:cNvSpPr/>
          <p:nvPr/>
        </p:nvSpPr>
        <p:spPr>
          <a:xfrm>
            <a:off y="4868862" x="3276600"/>
            <a:ext cy="1800225" cx="1655762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179" name="Shape 179"/>
          <p:cNvSpPr/>
          <p:nvPr/>
        </p:nvSpPr>
        <p:spPr>
          <a:xfrm>
            <a:off y="3933055" x="2771800"/>
            <a:ext cy="923329" cx="146225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Libre Baskerville"/>
              <a:buNone/>
            </a:pPr>
            <a:r>
              <a:rPr strike="noStrike" u="none" b="1" cap="none" baseline="0" sz="5400" lang="en-US" i="0">
                <a:solidFill>
                  <a:srgbClr val="00B0F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24</a:t>
            </a:r>
            <a:r>
              <a:rPr strike="noStrike" u="none" b="1" cap="none" baseline="0" sz="5400" lang="en-US" i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⁰C</a:t>
            </a:r>
          </a:p>
        </p:txBody>
      </p:sp>
      <p:sp>
        <p:nvSpPr>
          <p:cNvPr id="180" name="Shape 180"/>
          <p:cNvSpPr/>
          <p:nvPr/>
        </p:nvSpPr>
        <p:spPr>
          <a:xfrm>
            <a:off y="3787775" x="4572000"/>
            <a:ext cy="3070224" cx="3070224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Інформація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Нові відомості, знання, які одержує людина на основі повідомлень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informatio – 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роз’яснення, ознайомлення, переказ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Від слова 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informo 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– навчаю, формую, міркую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87" name="Shape 187"/>
          <p:cNvSpPr/>
          <p:nvPr/>
        </p:nvSpPr>
        <p:spPr>
          <a:xfrm>
            <a:off y="3284537" x="250825"/>
            <a:ext cy="1952625" cx="2362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8" name="Shape 188"/>
          <p:cNvSpPr/>
          <p:nvPr/>
        </p:nvSpPr>
        <p:spPr>
          <a:xfrm>
            <a:off y="3860800" x="2411411"/>
            <a:ext cy="2535236" cx="18732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89" name="Shape 189"/>
          <p:cNvSpPr/>
          <p:nvPr/>
        </p:nvSpPr>
        <p:spPr>
          <a:xfrm>
            <a:off y="3284537" x="4500562"/>
            <a:ext cy="3024186" cx="2159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90" name="Shape 190"/>
          <p:cNvSpPr/>
          <p:nvPr/>
        </p:nvSpPr>
        <p:spPr>
          <a:xfrm>
            <a:off y="3933825" x="6732586"/>
            <a:ext cy="2746375" cx="22161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Назвіть способи, якими подають повідомлення</a:t>
            </a:r>
          </a:p>
          <a:p>
            <a:r>
              <a:t/>
            </a:r>
          </a:p>
        </p:txBody>
      </p:sp>
      <p:sp>
        <p:nvSpPr>
          <p:cNvPr id="197" name="Shape 197"/>
          <p:cNvSpPr/>
          <p:nvPr/>
        </p:nvSpPr>
        <p:spPr>
          <a:xfrm>
            <a:off y="1989136" x="250825"/>
            <a:ext cy="1824036" cx="27368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8" name="Shape 198"/>
          <p:cNvSpPr/>
          <p:nvPr/>
        </p:nvSpPr>
        <p:spPr>
          <a:xfrm>
            <a:off y="1989136" x="3276600"/>
            <a:ext cy="1812925" cx="272256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99" name="Shape 199"/>
          <p:cNvSpPr/>
          <p:nvPr/>
        </p:nvSpPr>
        <p:spPr>
          <a:xfrm>
            <a:off y="2060575" x="6156325"/>
            <a:ext cy="1803399" cx="26828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00" name="Shape 200"/>
          <p:cNvSpPr/>
          <p:nvPr/>
        </p:nvSpPr>
        <p:spPr>
          <a:xfrm>
            <a:off y="4149725" x="179386"/>
            <a:ext cy="2276474" cx="324008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01" name="Shape 201"/>
          <p:cNvSpPr/>
          <p:nvPr/>
        </p:nvSpPr>
        <p:spPr>
          <a:xfrm>
            <a:off y="4221162" x="3492500"/>
            <a:ext cy="1958974" cx="26035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02" name="Shape 202"/>
          <p:cNvSpPr/>
          <p:nvPr/>
        </p:nvSpPr>
        <p:spPr>
          <a:xfrm>
            <a:off y="4508500" x="6372225"/>
            <a:ext cy="1393824" cx="2374899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03" name="Shape 203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Назвіть способи, якими подано повідомлення</a:t>
            </a:r>
          </a:p>
          <a:p>
            <a:r>
              <a:t/>
            </a:r>
          </a:p>
        </p:txBody>
      </p:sp>
      <p:sp>
        <p:nvSpPr>
          <p:cNvPr id="210" name="Shape 210"/>
          <p:cNvSpPr/>
          <p:nvPr/>
        </p:nvSpPr>
        <p:spPr>
          <a:xfrm>
            <a:off y="1916111" x="395287"/>
            <a:ext cy="2038350" cx="2857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11" name="Shape 211"/>
          <p:cNvSpPr/>
          <p:nvPr/>
        </p:nvSpPr>
        <p:spPr>
          <a:xfrm>
            <a:off y="1916111" x="3563937"/>
            <a:ext cy="1982786" cx="162718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12" name="Shape 212"/>
          <p:cNvSpPr/>
          <p:nvPr/>
        </p:nvSpPr>
        <p:spPr>
          <a:xfrm>
            <a:off y="4292600" x="611187"/>
            <a:ext cy="2297111" cx="21320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13" name="Shape 213"/>
          <p:cNvSpPr/>
          <p:nvPr/>
        </p:nvSpPr>
        <p:spPr>
          <a:xfrm>
            <a:off y="2205036" x="5580062"/>
            <a:ext cy="3890962" cx="324484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14" name="Shape 214"/>
          <p:cNvSpPr/>
          <p:nvPr/>
        </p:nvSpPr>
        <p:spPr>
          <a:xfrm>
            <a:off y="4076700" x="3419475"/>
            <a:ext cy="2411411" cx="169386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15" name="Shape 215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Назвіть органи чуття, якими людина сприйняла</a:t>
            </a:r>
          </a:p>
        </p:txBody>
      </p:sp>
      <p:sp>
        <p:nvSpPr>
          <p:cNvPr id="222" name="Shape 222"/>
          <p:cNvSpPr/>
          <p:nvPr/>
        </p:nvSpPr>
        <p:spPr>
          <a:xfrm>
            <a:off y="1989136" x="323850"/>
            <a:ext cy="1920875" cx="19208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3" name="Shape 223"/>
          <p:cNvSpPr/>
          <p:nvPr/>
        </p:nvSpPr>
        <p:spPr>
          <a:xfrm>
            <a:off y="2133600" x="4500562"/>
            <a:ext cy="1865312" cx="186531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24" name="Shape 224"/>
          <p:cNvSpPr/>
          <p:nvPr/>
        </p:nvSpPr>
        <p:spPr>
          <a:xfrm>
            <a:off y="2852736" x="6443662"/>
            <a:ext cy="2790825" cx="20955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25" name="Shape 225"/>
          <p:cNvSpPr/>
          <p:nvPr/>
        </p:nvSpPr>
        <p:spPr>
          <a:xfrm>
            <a:off y="4221162" x="1763711"/>
            <a:ext cy="2220911" cx="333374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26" name="Shape 226"/>
          <p:cNvSpPr/>
          <p:nvPr/>
        </p:nvSpPr>
        <p:spPr>
          <a:xfrm>
            <a:off y="2205036" x="2555875"/>
            <a:ext cy="1747837" cx="172878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27" name="Shape 227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Обери номери тих предметів чи явищ, які ти зможеш розрізними в обмежених умовах. Поміркуй, які органи чуття допоможуть тобі у цьому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 тебе заплющені очі</a:t>
            </a:r>
          </a:p>
        </p:txBody>
      </p:sp>
      <p:sp>
        <p:nvSpPr>
          <p:cNvPr id="234" name="Shape 234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5" name="Shape 235"/>
          <p:cNvSpPr/>
          <p:nvPr/>
        </p:nvSpPr>
        <p:spPr>
          <a:xfrm>
            <a:off y="4219575" x="179386"/>
            <a:ext cy="1463674" cx="2406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36" name="Shape 236"/>
          <p:cNvSpPr/>
          <p:nvPr/>
        </p:nvSpPr>
        <p:spPr>
          <a:xfrm>
            <a:off y="4076700" x="2771775"/>
            <a:ext cy="1443037" cx="21605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37" name="Shape 237"/>
          <p:cNvSpPr/>
          <p:nvPr/>
        </p:nvSpPr>
        <p:spPr>
          <a:xfrm>
            <a:off y="3933825" x="5076825"/>
            <a:ext cy="1681162" cx="103187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38" name="Shape 238"/>
          <p:cNvSpPr/>
          <p:nvPr/>
        </p:nvSpPr>
        <p:spPr>
          <a:xfrm>
            <a:off y="4005262" x="6659561"/>
            <a:ext cy="1358900" cx="20193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3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Дистанційне навчання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1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2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xmlns:r="http://schemas.openxmlformats.org/officeDocument/2006/relationships" name="Custom Theme">
  <a:themeElements>
    <a:clrScheme name="4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