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6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69" r:id="rId4"/>
    <p:sldMasterId id="2147483670" r:id="rId5"/>
    <p:sldMasterId id="2147483671" r:id="rId6"/>
    <p:sldMasterId id="2147483672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D07CF9EE-A0B7-4020-98DA-65223D0DE06D}">
  <a:tblStyle styleName="Table_0" styleId="{D07CF9EE-A0B7-4020-98DA-65223D0DE06D}"/>
  <a:tblStyle styleName="Table_1" styleId="{3B2A81B0-2283-4905-B63F-232BB56EB4E4}"/>
  <a:tblStyle styleName="Table_2" styleId="{7943D9C7-6CE6-44A8-BA1E-160795F86933}"/>
  <a:tblStyle styleName="Table_3" styleId="{E0AFBE02-96AE-4976-955E-28992F31C6CA}"/>
</a:tblStyleLst>
</file>

<file path=ppt/_rels/presentation.xml.rels><?xml version="1.0" encoding="UTF-8" standalone="yes"?><Relationships xmlns="http://schemas.openxmlformats.org/package/2006/relationships"><Relationship Target="slides/slide11.xml" Type="http://schemas.openxmlformats.org/officeDocument/2006/relationships/slide" Id="rId19"/><Relationship Target="slides/slide10.xml" Type="http://schemas.openxmlformats.org/officeDocument/2006/relationships/slide" Id="rId18"/><Relationship Target="slides/slide9.xml" Type="http://schemas.openxmlformats.org/officeDocument/2006/relationships/slide" Id="rId17"/><Relationship Target="slides/slide8.xml" Type="http://schemas.openxmlformats.org/officeDocument/2006/relationships/slide" Id="rId16"/><Relationship Target="slides/slide7.xml" Type="http://schemas.openxmlformats.org/officeDocument/2006/relationships/slide" Id="rId15"/><Relationship Target="slides/slide6.xml" Type="http://schemas.openxmlformats.org/officeDocument/2006/relationships/slide" Id="rId14"/><Relationship Target="slides/slide22.xml" Type="http://schemas.openxmlformats.org/officeDocument/2006/relationships/slide" Id="rId30"/><Relationship Target="slides/slide4.xml" Type="http://schemas.openxmlformats.org/officeDocument/2006/relationships/slide" Id="rId12"/><Relationship Target="slides/slide23.xml" Type="http://schemas.openxmlformats.org/officeDocument/2006/relationships/slide" Id="rId31"/><Relationship Target="slides/slide5.xml" Type="http://schemas.openxmlformats.org/officeDocument/2006/relationships/slide" Id="rId13"/><Relationship Target="slides/slide2.xml" Type="http://schemas.openxmlformats.org/officeDocument/2006/relationships/slide" Id="rId10"/><Relationship Target="slides/slide3.xml" Type="http://schemas.openxmlformats.org/officeDocument/2006/relationships/slide" Id="rId11"/><Relationship Target="slides/slide26.xml" Type="http://schemas.openxmlformats.org/officeDocument/2006/relationships/slide" Id="rId34"/><Relationship Target="slides/slide24.xml" Type="http://schemas.openxmlformats.org/officeDocument/2006/relationships/slide" Id="rId32"/><Relationship Target="slides/slide25.xml" Type="http://schemas.openxmlformats.org/officeDocument/2006/relationships/slide" Id="rId33"/><Relationship Target="slides/slide21.xml" Type="http://schemas.openxmlformats.org/officeDocument/2006/relationships/slide" Id="rId29"/><Relationship Target="slides/slide18.xml" Type="http://schemas.openxmlformats.org/officeDocument/2006/relationships/slide" Id="rId26"/><Relationship Target="slides/slide17.xml" Type="http://schemas.openxmlformats.org/officeDocument/2006/relationships/slide" Id="rId25"/><Relationship Target="slides/slide20.xml" Type="http://schemas.openxmlformats.org/officeDocument/2006/relationships/slide" Id="rId28"/><Relationship Target="slides/slide19.xml" Type="http://schemas.openxmlformats.org/officeDocument/2006/relationships/slide" Id="rId27"/><Relationship Target="presProps.xml" Type="http://schemas.openxmlformats.org/officeDocument/2006/relationships/presProps" Id="rId2"/><Relationship Target="slides/slide13.xml" Type="http://schemas.openxmlformats.org/officeDocument/2006/relationships/slide" Id="rId21"/><Relationship Target="theme/theme6.xml" Type="http://schemas.openxmlformats.org/officeDocument/2006/relationships/theme" Id="rId1"/><Relationship Target="slides/slide14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5.xml" Type="http://schemas.openxmlformats.org/officeDocument/2006/relationships/slide" Id="rId23"/><Relationship Target="tableStyles.xml" Type="http://schemas.openxmlformats.org/officeDocument/2006/relationships/tableStyles" Id="rId3"/><Relationship Target="slides/slide16.xml" Type="http://schemas.openxmlformats.org/officeDocument/2006/relationships/slide" Id="rId24"/><Relationship Target="slides/slide12.xml" Type="http://schemas.openxmlformats.org/officeDocument/2006/relationships/slide" Id="rId20"/><Relationship Target="slides/slide1.xml" Type="http://schemas.openxmlformats.org/officeDocument/2006/relationships/slide" Id="rId9"/><Relationship Target="slideMasters/slideMaster3.xml" Type="http://schemas.openxmlformats.org/officeDocument/2006/relationships/slideMaster" Id="rId6"/><Relationship Target="slideMasters/slideMaster2.xml" Type="http://schemas.openxmlformats.org/officeDocument/2006/relationships/slideMaster" Id="rId5"/><Relationship Target="notesMasters/notesMaster1.xml" Type="http://schemas.openxmlformats.org/officeDocument/2006/relationships/notesMaster" Id="rId8"/><Relationship Target="slideMasters/slideMaster4.xml" Type="http://schemas.openxmlformats.org/officeDocument/2006/relationships/slideMaster" Id="rId7"/></Relationships>
</file>

<file path=ppt/notesMasters/_rels/notesMaster1.xml.rels><?xml version="1.0" encoding="UTF-8" standalone="yes"?><Relationships xmlns="http://schemas.openxmlformats.org/package/2006/relationships"><Relationship Target="../theme/theme5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y="0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y="0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 strike="noStrike" u="none" b="0" cap="none" baseline="0" sz="1200" i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y="8685211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defRPr strike="noStrike" u="none" b="0" cap="none" baseline="0" sz="1200" i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5" name="Shape 1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9" name="Shape 1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0" name="Shape 2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01" name="Shape 20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8" name="Shape 2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211" name="Shape 211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0" name="Shape 2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1" name="Shape 22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22" name="Shape 22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3" name="Shape 2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4" name="Shape 2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35" name="Shape 23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0" name="Shape 2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1" name="Shape 2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42" name="Shape 24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7" name="Shape 2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8" name="Shape 2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49" name="Shape 24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6" name="Shape 2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7" name="Shape 2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58" name="Shape 25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3" name="Shape 2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4" name="Shape 2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65" name="Shape 26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0" name="Shape 2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1" name="Shape 2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72" name="Shape 27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7" name="Shape 2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8" name="Shape 2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79" name="Shape 27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4" name="Shape 2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5" name="Shape 2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86" name="Shape 28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2" name="Shape 2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3" name="Shape 2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94" name="Shape 29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0" name="Shape 3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1" name="Shape 30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02" name="Shape 30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7" name="Shape 3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8" name="Shape 3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09" name="Shape 30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6" name="Shape 3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7" name="Shape 3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28" name="Shape 32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8" name="Shape 3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9" name="Shape 3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40" name="Shape 34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1" name="Shape 3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2" name="Shape 3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63" name="Shape 36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0" name="Shape 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42" name="Shape 14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1" name="Shape 1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2" name="Shape 1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1" name="Shape 1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0" name="Shape 1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6" name="Shape 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3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4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5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6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7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8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9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0.xml.rels><?xml version="1.0" encoding="UTF-8" standalone="yes"?><Relationships xmlns="http://schemas.openxmlformats.org/package/2006/relationships"><Relationship Target="../slideMasters/slideMaster4.xml" Type="http://schemas.openxmlformats.org/officeDocument/2006/relationships/slideMaster" Id="rId1"/></Relationships>
</file>

<file path=ppt/slideLayouts/_rels/slideLayout21.xml.rels><?xml version="1.0" encoding="UTF-8" standalone="yes"?><Relationships xmlns="http://schemas.openxmlformats.org/package/2006/relationships"><Relationship Target="../slideMasters/slideMaster4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vertTitleAndTx" type="vertTitleAndTx">
  <p:cSld name="VERTICAL_TITLE_AND_VERTICAL_TEXT">
    <p:spTree>
      <p:nvGrpSpPr>
        <p:cNvPr id="14" name="Shape 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 rot="5400000">
            <a:off y="2171700" x="4732337"/>
            <a:ext cy="2057400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 rot="5400000">
            <a:off y="190500" x="541337"/>
            <a:ext cy="6019799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2225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indent="-17780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indent="-136525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indent="-1524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indent="-1524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" type="obj">
  <p:cSld name="OBJECT"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2225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indent="-17780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indent="-136525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indent="-1524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indent="-1524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 txBox="1"/>
          <p:nvPr>
            <p:ph type="ctrTitle"/>
          </p:nvPr>
        </p:nvSpPr>
        <p:spPr>
          <a:xfrm>
            <a:off y="2130425" x="685800"/>
            <a:ext cy="1470024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y="3886200" x="1371600"/>
            <a:ext cy="1752600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3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 marR="0" indent="0" marL="45720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28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 marR="0" indent="0" marL="91440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24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 marR="0" indent="0" marL="137160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 marR="0" indent="0" marL="182880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R="0" indent="0" marL="228600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R="0" indent="0" marL="274320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R="0" indent="0" marL="320040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R="0" indent="0" marL="365760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vertTitleAndTx" type="vertTitleAndTx">
  <p:cSld name="VERTICAL_TITLE_AND_VERTICAL_TEXT"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 rot="5400000">
            <a:off y="2194563" x="4709477"/>
            <a:ext cy="2011680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 rot="5400000">
            <a:off y="419102" x="769937"/>
            <a:ext cy="5562600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4625" marL="822325">
              <a:spcBef>
                <a:spcPts val="375"/>
              </a:spcBef>
              <a:spcAft>
                <a:spcPts val="0"/>
              </a:spcAft>
              <a:buClr>
                <a:srgbClr val="BCCEBD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037" marL="1096963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5C5D7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BFD4D6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vertTx" type="vertTx">
  <p:cSld name="VERTICAL_TEXT"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 rot="5400000">
            <a:off y="-152399" x="2514599"/>
            <a:ext cy="7772400" cx="4572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4625" marL="822325">
              <a:spcBef>
                <a:spcPts val="375"/>
              </a:spcBef>
              <a:spcAft>
                <a:spcPts val="0"/>
              </a:spcAft>
              <a:buClr>
                <a:srgbClr val="BCCEBD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037" marL="1096963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5C5D7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BFD4D6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_ONLY"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TxTwoObj" type="twoTxTwoObj">
  <p:cSld name="TWO_OBJECTS_WITH_TEXT"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y="273050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y="1447800" x="914400"/>
            <a:ext cy="762000" cx="3733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Clr>
                <a:schemeClr val="accent1"/>
              </a:buClr>
              <a:buFont typeface="Yanone Kaffeesatz"/>
              <a:buNone/>
              <a:defRPr b="1" sz="2400">
                <a:solidFill>
                  <a:schemeClr val="accent1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1pPr>
            <a:lvl2pPr rtl="0">
              <a:buFont typeface="Libre Baskerville"/>
              <a:buNone/>
              <a:defRPr b="1" sz="2000"/>
            </a:lvl2pPr>
            <a:lvl3pPr rtl="0">
              <a:buFont typeface="Libre Baskerville"/>
              <a:buNone/>
              <a:defRPr b="1" sz="1800"/>
            </a:lvl3pPr>
            <a:lvl4pPr rtl="0">
              <a:buFont typeface="Libre Baskerville"/>
              <a:buNone/>
              <a:defRPr b="1" sz="1600"/>
            </a:lvl4pPr>
            <a:lvl5pPr rtl="0">
              <a:buFont typeface="Libre Baskerville"/>
              <a:buNone/>
              <a:defRPr b="1" sz="1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2" type="body"/>
          </p:nvPr>
        </p:nvSpPr>
        <p:spPr>
          <a:xfrm>
            <a:off y="1447800" x="4953000"/>
            <a:ext cy="762000" cx="3733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Clr>
                <a:schemeClr val="accent1"/>
              </a:buClr>
              <a:buFont typeface="Yanone Kaffeesatz"/>
              <a:buNone/>
              <a:defRPr b="1" sz="2400">
                <a:solidFill>
                  <a:schemeClr val="accent1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1pPr>
            <a:lvl2pPr rtl="0">
              <a:buFont typeface="Libre Baskerville"/>
              <a:buNone/>
              <a:defRPr b="1" sz="2000"/>
            </a:lvl2pPr>
            <a:lvl3pPr rtl="0">
              <a:buFont typeface="Libre Baskerville"/>
              <a:buNone/>
              <a:defRPr b="1" sz="1800"/>
            </a:lvl3pPr>
            <a:lvl4pPr rtl="0">
              <a:buFont typeface="Libre Baskerville"/>
              <a:buNone/>
              <a:defRPr b="1" sz="1600"/>
            </a:lvl4pPr>
            <a:lvl5pPr rtl="0">
              <a:buFont typeface="Libre Baskerville"/>
              <a:buNone/>
              <a:defRPr b="1" sz="1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3" type="body"/>
          </p:nvPr>
        </p:nvSpPr>
        <p:spPr>
          <a:xfrm>
            <a:off y="2247900" x="914400"/>
            <a:ext cy="3886200" cx="3733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4625" marL="822325">
              <a:spcBef>
                <a:spcPts val="375"/>
              </a:spcBef>
              <a:spcAft>
                <a:spcPts val="0"/>
              </a:spcAft>
              <a:buClr>
                <a:srgbClr val="BCCEBD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037" marL="1096963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5C5D7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BFD4D6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4" type="body"/>
          </p:nvPr>
        </p:nvSpPr>
        <p:spPr>
          <a:xfrm>
            <a:off y="2247900" x="4953000"/>
            <a:ext cy="3886200" cx="3733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4625" marL="822325">
              <a:spcBef>
                <a:spcPts val="375"/>
              </a:spcBef>
              <a:spcAft>
                <a:spcPts val="0"/>
              </a:spcAft>
              <a:buClr>
                <a:srgbClr val="BCCEBD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037" marL="1096963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5C5D7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BFD4D6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Obj" type="twoObj">
  <p:cSld name="TWO_OBJECTS"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1447800" x="914400"/>
            <a:ext cy="4572000" cx="374904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4625" marL="822325">
              <a:spcBef>
                <a:spcPts val="375"/>
              </a:spcBef>
              <a:spcAft>
                <a:spcPts val="0"/>
              </a:spcAft>
              <a:buClr>
                <a:srgbClr val="BCCEBD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037" marL="1096963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5C5D7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BFD4D6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2" type="body"/>
          </p:nvPr>
        </p:nvSpPr>
        <p:spPr>
          <a:xfrm>
            <a:off y="1447800" x="4933950"/>
            <a:ext cy="4572000" cx="374904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4625" marL="822325">
              <a:spcBef>
                <a:spcPts val="375"/>
              </a:spcBef>
              <a:spcAft>
                <a:spcPts val="0"/>
              </a:spcAft>
              <a:buClr>
                <a:srgbClr val="BCCEBD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037" marL="1096963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5C5D7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BFD4D6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" type="obj">
  <p:cSld name="OBJECT"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4625" marL="822325">
              <a:spcBef>
                <a:spcPts val="375"/>
              </a:spcBef>
              <a:spcAft>
                <a:spcPts val="0"/>
              </a:spcAft>
              <a:buClr>
                <a:srgbClr val="BCCEBD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037" marL="1096963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5C5D7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BFD4D6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 txBox="1"/>
          <p:nvPr>
            <p:ph idx="1" type="subTitle"/>
          </p:nvPr>
        </p:nvSpPr>
        <p:spPr>
          <a:xfrm>
            <a:off y="3200400" x="1295400"/>
            <a:ext cy="1600199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Libre Baskerville"/>
              <a:buNone/>
              <a:defRPr strike="noStrike" u="none" b="0" cap="none" baseline="0" sz="2600" i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ctr" rtl="0" marR="0" indent="0" marL="45720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Libre Baskerville"/>
              <a:buNone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ctr" rtl="0" marR="0" indent="0" marL="914400">
              <a:spcBef>
                <a:spcPts val="375"/>
              </a:spcBef>
              <a:spcAft>
                <a:spcPts val="0"/>
              </a:spcAft>
              <a:buClr>
                <a:srgbClr val="BCCEBD"/>
              </a:buClr>
              <a:buFont typeface="Libre Baskerville"/>
              <a:buNone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ctr" rtl="0" marR="0" indent="0" marL="1371600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Libre Baskerville"/>
              <a:buNone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ctr" rtl="0" marR="0" indent="0" marL="1828800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Libre Baskerville"/>
              <a:buNone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ctr" rtl="0" marR="0" indent="0" marL="2286000">
              <a:spcBef>
                <a:spcPts val="370"/>
              </a:spcBef>
              <a:buClr>
                <a:schemeClr val="accent3"/>
              </a:buClr>
              <a:buFont typeface="Libre Baskerville"/>
              <a:buNone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ctr" rtl="0" marR="0" indent="0" marL="2743200">
              <a:spcBef>
                <a:spcPts val="370"/>
              </a:spcBef>
              <a:buClr>
                <a:schemeClr val="accent2"/>
              </a:buClr>
              <a:buFont typeface="Libre Baskerville"/>
              <a:buNone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ctr" rtl="0" marR="0" indent="0" marL="3200400">
              <a:spcBef>
                <a:spcPts val="370"/>
              </a:spcBef>
              <a:buClr>
                <a:srgbClr val="C5C5D7"/>
              </a:buClr>
              <a:buFont typeface="Libre Baskerville"/>
              <a:buNone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ctr" rtl="0" marR="0" indent="0" marL="3657600">
              <a:spcBef>
                <a:spcPts val="370"/>
              </a:spcBef>
              <a:buClr>
                <a:srgbClr val="BFD4D6"/>
              </a:buClr>
              <a:buFont typeface="Libre Baskerville"/>
              <a:buNone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93" name="Shape 93"/>
          <p:cNvSpPr txBox="1"/>
          <p:nvPr>
            <p:ph type="ctrTitle"/>
          </p:nvPr>
        </p:nvSpPr>
        <p:spPr>
          <a:xfrm>
            <a:off y="1505929" x="457200"/>
            <a:ext cy="1470024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rgbClr val="FFFFFF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vertTx" type="vertTx">
  <p:cSld name="VERTICAL_TEXT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 rot="5400000">
            <a:off y="-251619" x="2309018"/>
            <a:ext cy="8229600" cx="45259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2225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indent="-17780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indent="-136525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indent="-1524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indent="-1524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AndObj" type="txAndObj">
  <p:cSld name="TEXT_AND_OBJECT"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y="1600200" x="457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4625" marL="822325">
              <a:spcBef>
                <a:spcPts val="375"/>
              </a:spcBef>
              <a:spcAft>
                <a:spcPts val="0"/>
              </a:spcAft>
              <a:buClr>
                <a:srgbClr val="BCCEBD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037" marL="1096963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5C5D7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BFD4D6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2" type="body"/>
          </p:nvPr>
        </p:nvSpPr>
        <p:spPr>
          <a:xfrm>
            <a:off y="1600200" x="4648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4625" marL="822325">
              <a:spcBef>
                <a:spcPts val="375"/>
              </a:spcBef>
              <a:spcAft>
                <a:spcPts val="0"/>
              </a:spcAft>
              <a:buClr>
                <a:srgbClr val="BCCEBD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037" marL="1096963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5C5D7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BFD4D6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y="1600200" x="457200"/>
            <a:ext cy="4525961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4625" marL="822325">
              <a:spcBef>
                <a:spcPts val="375"/>
              </a:spcBef>
              <a:spcAft>
                <a:spcPts val="0"/>
              </a:spcAft>
              <a:buClr>
                <a:srgbClr val="BCCEBD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037" marL="1096963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5C5D7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BFD4D6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0" type="dt"/>
          </p:nvPr>
        </p:nvSpPr>
        <p:spPr>
          <a:xfrm>
            <a:off y="6245225" x="457200"/>
            <a:ext cy="47624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1" type="ftr"/>
          </p:nvPr>
        </p:nvSpPr>
        <p:spPr>
          <a:xfrm>
            <a:off y="6245225" x="3124200"/>
            <a:ext cy="47624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y="6245225" x="6553200"/>
            <a:ext cy="476249" cx="2133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picTx" type="picTx">
  <p:cSld name="PICTURE_WITH_CAPTION_TEXT">
    <p:spTree>
      <p:nvGrpSpPr>
        <p:cNvPr id="20" name="Shape 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y="4800600" x="1792288"/>
            <a:ext cy="566737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defRPr b="1" sz="2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22" name="Shape 22"/>
          <p:cNvSpPr/>
          <p:nvPr>
            <p:ph idx="2" type="pic"/>
          </p:nvPr>
        </p:nvSpPr>
        <p:spPr>
          <a:xfrm>
            <a:off y="612775" x="1792288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buClr>
                <a:schemeClr val="dk1"/>
              </a:buClr>
              <a:buFont typeface="Calibri"/>
              <a:buNone/>
              <a:defRPr strike="noStrike" u="none" b="0" cap="none" baseline="0" sz="3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buClr>
                <a:schemeClr val="dk1"/>
              </a:buClr>
              <a:buFont typeface="Calibri"/>
              <a:buNone/>
              <a:defRPr strike="noStrike" u="none" b="0" cap="none" baseline="0" sz="2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buClr>
                <a:schemeClr val="dk1"/>
              </a:buClr>
              <a:buFont typeface="Calibri"/>
              <a:buNone/>
              <a:defRPr strike="noStrike" u="none" b="0" cap="none" baseline="0" sz="2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y="5367337" x="1792288"/>
            <a:ext cy="804861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Font typeface="Calibri"/>
              <a:buNone/>
              <a:defRPr sz="1400"/>
            </a:lvl1pPr>
            <a:lvl2pPr rtl="0" indent="0" marL="457200">
              <a:buFont typeface="Calibri"/>
              <a:buNone/>
              <a:defRPr sz="1200"/>
            </a:lvl2pPr>
            <a:lvl3pPr rtl="0" indent="0" marL="914400">
              <a:buFont typeface="Calibri"/>
              <a:buNone/>
              <a:defRPr sz="1000"/>
            </a:lvl3pPr>
            <a:lvl4pPr rtl="0" indent="0" marL="1371600">
              <a:buFont typeface="Calibri"/>
              <a:buNone/>
              <a:defRPr sz="900"/>
            </a:lvl4pPr>
            <a:lvl5pPr rtl="0" indent="0" marL="1828800">
              <a:buFont typeface="Calibri"/>
              <a:buNone/>
              <a:defRPr sz="900"/>
            </a:lvl5pPr>
            <a:lvl6pPr rtl="0" indent="0" marL="2286000">
              <a:buFont typeface="Calibri"/>
              <a:buNone/>
              <a:defRPr sz="900"/>
            </a:lvl6pPr>
            <a:lvl7pPr rtl="0" indent="0" marL="2743200">
              <a:buFont typeface="Calibri"/>
              <a:buNone/>
              <a:defRPr sz="900"/>
            </a:lvl7pPr>
            <a:lvl8pPr rtl="0" indent="0" marL="3200400">
              <a:buFont typeface="Calibri"/>
              <a:buNone/>
              <a:defRPr sz="900"/>
            </a:lvl8pPr>
            <a:lvl9pPr rtl="0" indent="0" marL="3657600">
              <a:buFont typeface="Calibri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Tx" type="objTx">
  <p:cSld name="OBJECT_WITH_CAPTION_TEXT">
    <p:spTree>
      <p:nvGrpSpPr>
        <p:cNvPr id="24" name="Shape 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y="273050" x="457200"/>
            <a:ext cy="1162049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defRPr b="1" sz="2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y="273050" x="3575050"/>
            <a:ext cy="5853112" cx="51117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y="1435100" x="457200"/>
            <a:ext cy="4691063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Font typeface="Calibri"/>
              <a:buNone/>
              <a:defRPr sz="1400"/>
            </a:lvl1pPr>
            <a:lvl2pPr rtl="0" indent="0" marL="457200">
              <a:buFont typeface="Calibri"/>
              <a:buNone/>
              <a:defRPr sz="1200"/>
            </a:lvl2pPr>
            <a:lvl3pPr rtl="0" indent="0" marL="914400">
              <a:buFont typeface="Calibri"/>
              <a:buNone/>
              <a:defRPr sz="1000"/>
            </a:lvl3pPr>
            <a:lvl4pPr rtl="0" indent="0" marL="1371600">
              <a:buFont typeface="Calibri"/>
              <a:buNone/>
              <a:defRPr sz="900"/>
            </a:lvl4pPr>
            <a:lvl5pPr rtl="0" indent="0" marL="1828800">
              <a:buFont typeface="Calibri"/>
              <a:buNone/>
              <a:defRPr sz="900"/>
            </a:lvl5pPr>
            <a:lvl6pPr rtl="0" indent="0" marL="2286000">
              <a:buFont typeface="Calibri"/>
              <a:buNone/>
              <a:defRPr sz="900"/>
            </a:lvl6pPr>
            <a:lvl7pPr rtl="0" indent="0" marL="2743200">
              <a:buFont typeface="Calibri"/>
              <a:buNone/>
              <a:defRPr sz="900"/>
            </a:lvl7pPr>
            <a:lvl8pPr rtl="0" indent="0" marL="3200400">
              <a:buFont typeface="Calibri"/>
              <a:buNone/>
              <a:defRPr sz="900"/>
            </a:lvl8pPr>
            <a:lvl9pPr rtl="0" indent="0" marL="3657600">
              <a:buFont typeface="Calibri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_ONLY"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TxTwoObj" type="twoTxTwoObj">
  <p:cSld name="TWO_OBJECTS_WITH_TEXT"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y="1535112" x="457200"/>
            <a:ext cy="639762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Font typeface="Calibri"/>
              <a:buNone/>
              <a:defRPr b="1" sz="2400"/>
            </a:lvl1pPr>
            <a:lvl2pPr rtl="0" indent="0" marL="457200">
              <a:buFont typeface="Calibri"/>
              <a:buNone/>
              <a:defRPr b="1" sz="2000"/>
            </a:lvl2pPr>
            <a:lvl3pPr rtl="0" indent="0" marL="914400">
              <a:buFont typeface="Calibri"/>
              <a:buNone/>
              <a:defRPr b="1" sz="1800"/>
            </a:lvl3pPr>
            <a:lvl4pPr rtl="0" indent="0" marL="1371600">
              <a:buFont typeface="Calibri"/>
              <a:buNone/>
              <a:defRPr b="1" sz="1600"/>
            </a:lvl4pPr>
            <a:lvl5pPr rtl="0" indent="0" marL="1828800">
              <a:buFont typeface="Calibri"/>
              <a:buNone/>
              <a:defRPr b="1" sz="1600"/>
            </a:lvl5pPr>
            <a:lvl6pPr rtl="0" indent="0" marL="2286000">
              <a:buFont typeface="Calibri"/>
              <a:buNone/>
              <a:defRPr b="1" sz="1600"/>
            </a:lvl6pPr>
            <a:lvl7pPr rtl="0" indent="0" marL="2743200">
              <a:buFont typeface="Calibri"/>
              <a:buNone/>
              <a:defRPr b="1" sz="1600"/>
            </a:lvl7pPr>
            <a:lvl8pPr rtl="0" indent="0" marL="3200400">
              <a:buFont typeface="Calibri"/>
              <a:buNone/>
              <a:defRPr b="1" sz="1600"/>
            </a:lvl8pPr>
            <a:lvl9pPr rtl="0" indent="0" marL="3657600">
              <a:buFont typeface="Calibri"/>
              <a:buNone/>
              <a:defRPr b="1" sz="1600"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y="2174875" x="457200"/>
            <a:ext cy="3951287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/>
        </p:txBody>
      </p:sp>
      <p:sp>
        <p:nvSpPr>
          <p:cNvPr id="35" name="Shape 35"/>
          <p:cNvSpPr txBox="1"/>
          <p:nvPr>
            <p:ph idx="3" type="body"/>
          </p:nvPr>
        </p:nvSpPr>
        <p:spPr>
          <a:xfrm>
            <a:off y="1535112" x="4645025"/>
            <a:ext cy="639762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Font typeface="Calibri"/>
              <a:buNone/>
              <a:defRPr b="1" sz="2400"/>
            </a:lvl1pPr>
            <a:lvl2pPr rtl="0" indent="0" marL="457200">
              <a:buFont typeface="Calibri"/>
              <a:buNone/>
              <a:defRPr b="1" sz="2000"/>
            </a:lvl2pPr>
            <a:lvl3pPr rtl="0" indent="0" marL="914400">
              <a:buFont typeface="Calibri"/>
              <a:buNone/>
              <a:defRPr b="1" sz="1800"/>
            </a:lvl3pPr>
            <a:lvl4pPr rtl="0" indent="0" marL="1371600">
              <a:buFont typeface="Calibri"/>
              <a:buNone/>
              <a:defRPr b="1" sz="1600"/>
            </a:lvl4pPr>
            <a:lvl5pPr rtl="0" indent="0" marL="1828800">
              <a:buFont typeface="Calibri"/>
              <a:buNone/>
              <a:defRPr b="1" sz="1600"/>
            </a:lvl5pPr>
            <a:lvl6pPr rtl="0" indent="0" marL="2286000">
              <a:buFont typeface="Calibri"/>
              <a:buNone/>
              <a:defRPr b="1" sz="1600"/>
            </a:lvl6pPr>
            <a:lvl7pPr rtl="0" indent="0" marL="2743200">
              <a:buFont typeface="Calibri"/>
              <a:buNone/>
              <a:defRPr b="1" sz="1600"/>
            </a:lvl7pPr>
            <a:lvl8pPr rtl="0" indent="0" marL="3200400">
              <a:buFont typeface="Calibri"/>
              <a:buNone/>
              <a:defRPr b="1" sz="1600"/>
            </a:lvl8pPr>
            <a:lvl9pPr rtl="0" indent="0" marL="3657600">
              <a:buFont typeface="Calibri"/>
              <a:buNone/>
              <a:defRPr b="1" sz="1600"/>
            </a:lvl9pPr>
          </a:lstStyle>
          <a:p/>
        </p:txBody>
      </p:sp>
      <p:sp>
        <p:nvSpPr>
          <p:cNvPr id="36" name="Shape 36"/>
          <p:cNvSpPr txBox="1"/>
          <p:nvPr>
            <p:ph idx="4" type="body"/>
          </p:nvPr>
        </p:nvSpPr>
        <p:spPr>
          <a:xfrm>
            <a:off y="2174875" x="4645025"/>
            <a:ext cy="3951287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Obj" type="twoObj">
  <p:cSld name="TWO_OBJECTS"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y="1600200" x="457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y="1600200" x="4648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secHead" type="secHead">
  <p:cSld name="SECTION_HEADER"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y="4406900" x="722312"/>
            <a:ext cy="136207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defRPr b="1" cap="small" sz="4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y="2906713" x="722312"/>
            <a:ext cy="15001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rtl="0" indent="0" marL="457200"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rtl="0" indent="0" marL="914400"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rtl="0" indent="0" marL="13716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rtl="0" indent="0" marL="18288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rtl="0" indent="0" marL="22860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rtl="0" indent="0" marL="27432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rtl="0" indent="0" marL="32004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rtl="0" indent="0" marL="365760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2"/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10.xml" Type="http://schemas.openxmlformats.org/officeDocument/2006/relationships/slideLayout" Id="rId10"/><Relationship Target="../slideLayouts/slideLayout4.xml" Type="http://schemas.openxmlformats.org/officeDocument/2006/relationships/slideLayout" Id="rId4"/><Relationship Target="../slideLayouts/slideLayout11.xml" Type="http://schemas.openxmlformats.org/officeDocument/2006/relationships/slideLayout" Id="rId11"/><Relationship Target="../slideLayouts/slideLayout3.xml" Type="http://schemas.openxmlformats.org/officeDocument/2006/relationships/slideLayout" Id="rId3"/><Relationship Target="../slideLayouts/slideLayout9.xml" Type="http://schemas.openxmlformats.org/officeDocument/2006/relationships/slideLayout" Id="rId9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slideLayouts/slideLayout8.xml" Type="http://schemas.openxmlformats.org/officeDocument/2006/relationships/slideLayout" Id="rId8"/><Relationship Target="../slideLayouts/slideLayout7.xml" Type="http://schemas.openxmlformats.org/officeDocument/2006/relationships/slideLayout" Id="rId7"/></Relationships>
</file>

<file path=ppt/slideMasters/_rels/slideMaster2.xml.rels><?xml version="1.0" encoding="UTF-8" standalone="yes"?><Relationships xmlns="http://schemas.openxmlformats.org/package/2006/relationships"><Relationship Target="../slideLayouts/slideLayout13.xml" Type="http://schemas.openxmlformats.org/officeDocument/2006/relationships/slideLayout" Id="rId2"/><Relationship Target="../slideLayouts/slideLayout12.xml" Type="http://schemas.openxmlformats.org/officeDocument/2006/relationships/slideLayout" Id="rId1"/><Relationship Target="../slideLayouts/slideLayout15.xml" Type="http://schemas.openxmlformats.org/officeDocument/2006/relationships/slideLayout" Id="rId4"/><Relationship Target="../slideLayouts/slideLayout14.xml" Type="http://schemas.openxmlformats.org/officeDocument/2006/relationships/slideLayout" Id="rId3"/><Relationship Target="../slideLayouts/slideLayout17.xml" Type="http://schemas.openxmlformats.org/officeDocument/2006/relationships/slideLayout" Id="rId6"/><Relationship Target="../slideLayouts/slideLayout16.xml" Type="http://schemas.openxmlformats.org/officeDocument/2006/relationships/slideLayout" Id="rId5"/><Relationship Target="../theme/theme4.xml" Type="http://schemas.openxmlformats.org/officeDocument/2006/relationships/theme" Id="rId8"/><Relationship Target="../slideLayouts/slideLayout18.xml" Type="http://schemas.openxmlformats.org/officeDocument/2006/relationships/slideLayout" Id="rId7"/></Relationships>
</file>

<file path=ppt/slideMasters/_rels/slideMaster3.xml.rels><?xml version="1.0" encoding="UTF-8" standalone="yes"?><Relationships xmlns="http://schemas.openxmlformats.org/package/2006/relationships"><Relationship Target="../slideLayouts/slideLayout19.xml" Type="http://schemas.openxmlformats.org/officeDocument/2006/relationships/slideLayout" Id="rId2"/><Relationship Target="../media/image16.jpg" Type="http://schemas.openxmlformats.org/officeDocument/2006/relationships/image" Id="rId1"/><Relationship Target="../theme/theme3.xml" Type="http://schemas.openxmlformats.org/officeDocument/2006/relationships/theme" Id="rId3"/></Relationships>
</file>

<file path=ppt/slideMasters/_rels/slideMaster4.xml.rels><?xml version="1.0" encoding="UTF-8" standalone="yes"?><Relationships xmlns="http://schemas.openxmlformats.org/package/2006/relationships"><Relationship Target="../slideLayouts/slideLayout21.xml" Type="http://schemas.openxmlformats.org/officeDocument/2006/relationships/slideLayout" Id="rId2"/><Relationship Target="../slideLayouts/slideLayout20.xml" Type="http://schemas.openxmlformats.org/officeDocument/2006/relationships/slideLayout" Id="rId1"/><Relationship Target="../theme/theme2.xml" Type="http://schemas.openxmlformats.org/officeDocument/2006/relationships/theme" Id="rId3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2225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3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7780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36525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524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524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200" i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52" name="Shape 52"/>
          <p:cNvSpPr/>
          <p:nvPr/>
        </p:nvSpPr>
        <p:spPr>
          <a:xfrm>
            <a:off y="69850" x="63500"/>
            <a:ext cy="6692899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4625" marL="822325">
              <a:spcBef>
                <a:spcPts val="375"/>
              </a:spcBef>
              <a:spcAft>
                <a:spcPts val="0"/>
              </a:spcAft>
              <a:buClr>
                <a:srgbClr val="BCCEBD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037" marL="1096963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5C5D7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BFD4D6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y="6172200" x="914400"/>
            <a:ext cy="457200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y="6210300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/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82" name="Shape 82"/>
          <p:cNvSpPr/>
          <p:nvPr/>
        </p:nvSpPr>
        <p:spPr>
          <a:xfrm>
            <a:off y="69850" x="65086"/>
            <a:ext cy="6691311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83" name="Shape 83"/>
          <p:cNvSpPr txBox="1"/>
          <p:nvPr/>
        </p:nvSpPr>
        <p:spPr>
          <a:xfrm>
            <a:off y="1449387" x="63500"/>
            <a:ext cy="1527175" cx="9020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84" name="Shape 84"/>
          <p:cNvSpPr txBox="1"/>
          <p:nvPr/>
        </p:nvSpPr>
        <p:spPr>
          <a:xfrm>
            <a:off y="1397000" x="63500"/>
            <a:ext cy="120649" cx="9020175"/>
          </a:xfrm>
          <a:prstGeom prst="rect">
            <a:avLst/>
          </a:prstGeom>
          <a:solidFill>
            <a:srgbClr val="B3B3C4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85" name="Shape 85"/>
          <p:cNvSpPr txBox="1"/>
          <p:nvPr/>
        </p:nvSpPr>
        <p:spPr>
          <a:xfrm>
            <a:off y="2976561" x="63500"/>
            <a:ext cy="111125" cx="9020175"/>
          </a:xfrm>
          <a:prstGeom prst="rect">
            <a:avLst/>
          </a:prstGeom>
          <a:solidFill>
            <a:srgbClr val="8B5D3D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86" name="Shape 86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4625" marL="822325">
              <a:spcBef>
                <a:spcPts val="375"/>
              </a:spcBef>
              <a:spcAft>
                <a:spcPts val="0"/>
              </a:spcAft>
              <a:buClr>
                <a:srgbClr val="BCCEBD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037" marL="1096963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5C5D7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BFD4D6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y="6172200" x="914400"/>
            <a:ext cy="457200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y="6210300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66" r:id="rId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96" name="Shape 96"/>
          <p:cNvSpPr/>
          <p:nvPr/>
        </p:nvSpPr>
        <p:spPr>
          <a:xfrm>
            <a:off y="69850" x="63500"/>
            <a:ext cy="6692899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97" name="Shape 97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4625" marL="822325">
              <a:spcBef>
                <a:spcPts val="375"/>
              </a:spcBef>
              <a:spcAft>
                <a:spcPts val="0"/>
              </a:spcAft>
              <a:buClr>
                <a:srgbClr val="BCCEBD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037" marL="1096963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5"/>
              </a:spcBef>
              <a:spcAft>
                <a:spcPts val="0"/>
              </a:spcAft>
              <a:buClr>
                <a:srgbClr val="A8CDD7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5C5D7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BFD4D6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0" type="dt"/>
          </p:nvPr>
        </p:nvSpPr>
        <p:spPr>
          <a:xfrm>
            <a:off y="6245225" x="457200"/>
            <a:ext cy="47624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1" type="ftr"/>
          </p:nvPr>
        </p:nvSpPr>
        <p:spPr>
          <a:xfrm>
            <a:off y="6245225" x="3124200"/>
            <a:ext cy="47624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y="6245225" x="6553200"/>
            <a:ext cy="476249" cx="2133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67" r:id="rId1"/>
    <p:sldLayoutId id="2147483668" r:id="rId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9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26.png" Type="http://schemas.openxmlformats.org/officeDocument/2006/relationships/image" Id="rId4"/><Relationship Target="../media/image23.png" Type="http://schemas.openxmlformats.org/officeDocument/2006/relationships/image" Id="rId3"/><Relationship Target="../media/image28.png" Type="http://schemas.openxmlformats.org/officeDocument/2006/relationships/image" Id="rId6"/><Relationship Target="../media/image30.png" Type="http://schemas.openxmlformats.org/officeDocument/2006/relationships/image" Id="rId5"/><Relationship Target="../media/image31.png" Type="http://schemas.openxmlformats.org/officeDocument/2006/relationships/image" Id="rId8"/><Relationship Target="../media/image37.png" Type="http://schemas.openxmlformats.org/officeDocument/2006/relationships/image" Id="rId7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36.jpg" Type="http://schemas.openxmlformats.org/officeDocument/2006/relationships/image" Id="rId4"/><Relationship Target="../media/image32.jpg" Type="http://schemas.openxmlformats.org/officeDocument/2006/relationships/image" Id="rId3"/><Relationship Target="../media/image34.jpg" Type="http://schemas.openxmlformats.org/officeDocument/2006/relationships/image" Id="rId5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41.png" Type="http://schemas.openxmlformats.org/officeDocument/2006/relationships/image" Id="rId4"/><Relationship Target="../media/image45.png" Type="http://schemas.openxmlformats.org/officeDocument/2006/relationships/image" Id="rId3"/><Relationship Target="../media/image38.jpg" Type="http://schemas.openxmlformats.org/officeDocument/2006/relationships/image" Id="rId6"/><Relationship Target="../media/image35.jpg" Type="http://schemas.openxmlformats.org/officeDocument/2006/relationships/image" Id="rId5"/><Relationship Target="../media/image39.png" Type="http://schemas.openxmlformats.org/officeDocument/2006/relationships/image" Id="rId7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53.png" Type="http://schemas.openxmlformats.org/officeDocument/2006/relationships/image" Id="rId4"/><Relationship Target="../media/image43.jpg" Type="http://schemas.openxmlformats.org/officeDocument/2006/relationships/image" Id="rId3"/><Relationship Target="../media/image61.png" Type="http://schemas.openxmlformats.org/officeDocument/2006/relationships/image" Id="rId9"/><Relationship Target="../media/image42.jpg" Type="http://schemas.openxmlformats.org/officeDocument/2006/relationships/image" Id="rId6"/><Relationship Target="../media/image46.png" Type="http://schemas.openxmlformats.org/officeDocument/2006/relationships/image" Id="rId5"/><Relationship Target="../media/image40.jpg" Type="http://schemas.openxmlformats.org/officeDocument/2006/relationships/image" Id="rId8"/><Relationship Target="../media/image44.jpg" Type="http://schemas.openxmlformats.org/officeDocument/2006/relationships/image" Id="rId7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1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1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52.jpg" Type="http://schemas.openxmlformats.org/officeDocument/2006/relationships/image" Id="rId4"/><Relationship Target="../media/image50.jpg" Type="http://schemas.openxmlformats.org/officeDocument/2006/relationships/image" Id="rId3"/><Relationship Target="../media/image47.jpg" Type="http://schemas.openxmlformats.org/officeDocument/2006/relationships/image" Id="rId5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48.jp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48.jp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49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49.jp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51.jp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51.jp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51.jp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51.jp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54.png" Type="http://schemas.openxmlformats.org/officeDocument/2006/relationships/image" Id="rId4"/><Relationship Target="../media/image59.png" Type="http://schemas.openxmlformats.org/officeDocument/2006/relationships/image" Id="rId3"/><Relationship Target="../media/image60.png" Type="http://schemas.openxmlformats.org/officeDocument/2006/relationships/image" Id="rId5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56.jpg" Type="http://schemas.openxmlformats.org/officeDocument/2006/relationships/image" Id="rId4"/><Relationship Target="../media/image62.jpg" Type="http://schemas.openxmlformats.org/officeDocument/2006/relationships/image" Id="rId3"/><Relationship Target="../media/image57.jpg" Type="http://schemas.openxmlformats.org/officeDocument/2006/relationships/image" Id="rId6"/><Relationship Target="../media/image55.jpg" Type="http://schemas.openxmlformats.org/officeDocument/2006/relationships/image" Id="rId5"/><Relationship Target="../media/image58.jpg" Type="http://schemas.openxmlformats.org/officeDocument/2006/relationships/image" Id="rId8"/><Relationship Target="../media/image63.png" Type="http://schemas.openxmlformats.org/officeDocument/2006/relationships/image" Id="rId7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7.xml" Type="http://schemas.openxmlformats.org/officeDocument/2006/relationships/slideLayout" Id="rId1"/><Relationship Target="../media/image02.jpg" Type="http://schemas.openxmlformats.org/officeDocument/2006/relationships/image" Id="rId4"/><Relationship Target="../media/image04.jpg" Type="http://schemas.openxmlformats.org/officeDocument/2006/relationships/image" Id="rId3"/><Relationship Target="../media/image18.jpg" Type="http://schemas.openxmlformats.org/officeDocument/2006/relationships/image" Id="rId6"/><Relationship Target="../media/image13.jpg" Type="http://schemas.openxmlformats.org/officeDocument/2006/relationships/image" Id="rId5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10.jpg" Type="http://schemas.openxmlformats.org/officeDocument/2006/relationships/image" Id="rId4"/><Relationship Target="../media/image03.jpg" Type="http://schemas.openxmlformats.org/officeDocument/2006/relationships/image" Id="rId3"/><Relationship Target="../media/image12.jpg" Type="http://schemas.openxmlformats.org/officeDocument/2006/relationships/image" Id="rId5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08.jpg" Type="http://schemas.openxmlformats.org/officeDocument/2006/relationships/image" Id="rId4"/><Relationship Target="../media/image01.jpg" Type="http://schemas.openxmlformats.org/officeDocument/2006/relationships/image" Id="rId3"/><Relationship Target="../media/image05.jpg" Type="http://schemas.openxmlformats.org/officeDocument/2006/relationships/image" Id="rId6"/><Relationship Target="../media/image09.jpg" Type="http://schemas.openxmlformats.org/officeDocument/2006/relationships/image" Id="rId5"/><Relationship Target="../media/image06.jpg" Type="http://schemas.openxmlformats.org/officeDocument/2006/relationships/image" Id="rId8"/><Relationship Target="../media/image11.jpg" Type="http://schemas.openxmlformats.org/officeDocument/2006/relationships/image" Id="rId7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22.jpg" Type="http://schemas.openxmlformats.org/officeDocument/2006/relationships/image" Id="rId4"/><Relationship Target="../media/image07.jpg" Type="http://schemas.openxmlformats.org/officeDocument/2006/relationships/image" Id="rId3"/><Relationship Target="../media/image33.png" Type="http://schemas.openxmlformats.org/officeDocument/2006/relationships/image" Id="rId6"/><Relationship Target="../media/image25.jpg" Type="http://schemas.openxmlformats.org/officeDocument/2006/relationships/image" Id="rId5"/><Relationship Target="../media/image15.jpg" Type="http://schemas.openxmlformats.org/officeDocument/2006/relationships/image" Id="rId8"/><Relationship Target="../media/image14.jpg" Type="http://schemas.openxmlformats.org/officeDocument/2006/relationships/image" Id="rId7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20.jpg" Type="http://schemas.openxmlformats.org/officeDocument/2006/relationships/image" Id="rId4"/><Relationship Target="../media/image21.jpg" Type="http://schemas.openxmlformats.org/officeDocument/2006/relationships/image" Id="rId3"/><Relationship Target="../media/image17.jpg" Type="http://schemas.openxmlformats.org/officeDocument/2006/relationships/image" Id="rId6"/><Relationship Target="../media/image19.jpg" Type="http://schemas.openxmlformats.org/officeDocument/2006/relationships/image" Id="rId5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13.xml" Type="http://schemas.openxmlformats.org/officeDocument/2006/relationships/slideLayout" Id="rId1"/><Relationship Target="../media/image29.jpg" Type="http://schemas.openxmlformats.org/officeDocument/2006/relationships/image" Id="rId4"/><Relationship Target="../media/image24.jpg" Type="http://schemas.openxmlformats.org/officeDocument/2006/relationships/image" Id="rId3"/><Relationship Target="../media/image27.jpg" Type="http://schemas.openxmlformats.org/officeDocument/2006/relationships/image" Id="rId6"/><Relationship Target="../media/image13.jpg" Type="http://schemas.openxmlformats.org/officeDocument/2006/relationships/image" Id="rId5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17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 txBox="1"/>
          <p:nvPr>
            <p:ph idx="1" type="subTitle"/>
          </p:nvPr>
        </p:nvSpPr>
        <p:spPr>
          <a:xfrm>
            <a:off y="3200400" x="1295400"/>
            <a:ext cy="1600199" cx="6400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14" name="Shape 114"/>
          <p:cNvSpPr txBox="1"/>
          <p:nvPr>
            <p:ph type="ctrTitle"/>
          </p:nvPr>
        </p:nvSpPr>
        <p:spPr>
          <a:xfrm>
            <a:off y="1506537" x="457200"/>
            <a:ext cy="1470024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Інформаційні процеси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Завдання</a:t>
            </a: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Наведіть приклади інформаційних процесів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Наведіть приклади опрацювання повідомлень людиною та автоматичними пристроями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Розкажіть, як ви використовуєте кожний з інформаційних процесів</a:t>
            </a:r>
          </a:p>
        </p:txBody>
      </p:sp>
      <p:grpSp>
        <p:nvGrpSpPr>
          <p:cNvPr id="192" name="Shape 192"/>
          <p:cNvGrpSpPr/>
          <p:nvPr/>
        </p:nvGrpSpPr>
        <p:grpSpPr>
          <a:xfrm>
            <a:off y="3683000" x="900111"/>
            <a:ext cy="2986087" cx="7265986"/>
            <a:chOff y="0" x="0"/>
            <a:chExt cy="2147483647" cx="2147483646"/>
          </a:xfrm>
        </p:grpSpPr>
        <p:sp>
          <p:nvSpPr>
            <p:cNvPr id="193" name="Shape 193"/>
            <p:cNvSpPr/>
            <p:nvPr/>
          </p:nvSpPr>
          <p:spPr>
            <a:xfrm>
              <a:off y="238536720" x="21280883"/>
              <a:ext cy="796868779" cx="578354883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  <p:sp>
          <p:nvSpPr>
            <p:cNvPr id="194" name="Shape 194"/>
            <p:cNvSpPr/>
            <p:nvPr/>
          </p:nvSpPr>
          <p:spPr>
            <a:xfrm>
              <a:off y="0" x="700114074"/>
              <a:ext cy="1045890747" cx="619300643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5" name="Shape 195"/>
            <p:cNvSpPr/>
            <p:nvPr/>
          </p:nvSpPr>
          <p:spPr>
            <a:xfrm>
              <a:off y="51770320" x="1426896761"/>
              <a:ext cy="1008537506" cx="701191637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</p:sp>
        <p:sp>
          <p:nvSpPr>
            <p:cNvPr id="196" name="Shape 196"/>
            <p:cNvSpPr/>
            <p:nvPr/>
          </p:nvSpPr>
          <p:spPr>
            <a:xfrm>
              <a:off y="1087175819" x="0"/>
              <a:ext cy="1045890747" cx="598828031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</p:spPr>
        </p:sp>
        <p:sp>
          <p:nvSpPr>
            <p:cNvPr id="197" name="Shape 197"/>
            <p:cNvSpPr/>
            <p:nvPr/>
          </p:nvSpPr>
          <p:spPr>
            <a:xfrm>
              <a:off y="1138946140" x="659707377"/>
              <a:ext cy="1008537506" cx="716546443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</p:spPr>
        </p:sp>
        <p:sp>
          <p:nvSpPr>
            <p:cNvPr id="198" name="Shape 198"/>
            <p:cNvSpPr/>
            <p:nvPr/>
          </p:nvSpPr>
          <p:spPr>
            <a:xfrm>
              <a:off y="1138946140" x="1425819096"/>
              <a:ext cy="983635234" cx="721664550"/>
            </a:xfrm>
            <a:prstGeom prst="rect">
              <a:avLst/>
            </a:prstGeom>
            <a:blipFill>
              <a:blip r:embed="rId8"/>
              <a:stretch>
                <a:fillRect/>
              </a:stretch>
            </a:blipFill>
          </p:spPr>
        </p:sp>
      </p:grp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/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Назвіть серед наведеного нижче носії повідомлень</a:t>
            </a:r>
          </a:p>
          <a:p>
            <a:pPr algn="l" rtl="0" lvl="1" marR="0" indent="0" marL="0"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Пам’ять людини</a:t>
            </a:r>
          </a:p>
          <a:p>
            <a:pPr algn="l" rtl="0" lvl="1" marR="0" indent="0" marL="0"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Екран телевізора</a:t>
            </a:r>
          </a:p>
          <a:p>
            <a:pPr algn="l" rtl="0" lvl="1" marR="0" indent="0" marL="0"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Зошит</a:t>
            </a:r>
          </a:p>
          <a:p>
            <a:pPr algn="l" rtl="0" lvl="1" marR="0" indent="0" marL="0"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Диск з музичними творами</a:t>
            </a:r>
          </a:p>
          <a:p>
            <a:pPr algn="l" rtl="0" lvl="1" marR="0" indent="0" marL="0"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Кишеня </a:t>
            </a:r>
          </a:p>
          <a:p>
            <a:pPr algn="l" rtl="0" lvl="1" marR="0" indent="0" marL="0"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Повітря </a:t>
            </a:r>
          </a:p>
        </p:txBody>
      </p:sp>
      <p:sp>
        <p:nvSpPr>
          <p:cNvPr id="205" name="Shape 205"/>
          <p:cNvSpPr/>
          <p:nvPr/>
        </p:nvSpPr>
        <p:spPr>
          <a:xfrm>
            <a:off y="1989136" x="5940425"/>
            <a:ext cy="2574925" cx="258286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06" name="Shape 206"/>
          <p:cNvSpPr/>
          <p:nvPr/>
        </p:nvSpPr>
        <p:spPr>
          <a:xfrm>
            <a:off y="4365625" x="2771775"/>
            <a:ext cy="2066925" cx="30956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07" name="Shape 207"/>
          <p:cNvSpPr/>
          <p:nvPr/>
        </p:nvSpPr>
        <p:spPr>
          <a:xfrm>
            <a:off y="4581525" x="6156325"/>
            <a:ext cy="1841499" cx="208756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/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Визначте, про які інформаційні процеси йдеться</a:t>
            </a:r>
          </a:p>
          <a:p>
            <a:r>
              <a:t/>
            </a:r>
          </a:p>
        </p:txBody>
      </p:sp>
      <p:sp>
        <p:nvSpPr>
          <p:cNvPr id="215" name="Shape 215"/>
          <p:cNvSpPr/>
          <p:nvPr/>
        </p:nvSpPr>
        <p:spPr>
          <a:xfrm>
            <a:off y="2133600" x="827087"/>
            <a:ext cy="2016125" cx="26352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16" name="Shape 216"/>
          <p:cNvSpPr/>
          <p:nvPr/>
        </p:nvSpPr>
        <p:spPr>
          <a:xfrm>
            <a:off y="4076700" x="3708400"/>
            <a:ext cy="2232024" cx="22320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17" name="Shape 217"/>
          <p:cNvSpPr/>
          <p:nvPr/>
        </p:nvSpPr>
        <p:spPr>
          <a:xfrm>
            <a:off y="1989136" x="3779837"/>
            <a:ext cy="1952625" cx="23336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18" name="Shape 218"/>
          <p:cNvSpPr/>
          <p:nvPr/>
        </p:nvSpPr>
        <p:spPr>
          <a:xfrm>
            <a:off y="4365625" x="971550"/>
            <a:ext cy="2065337" cx="2160586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219" name="Shape 219"/>
          <p:cNvSpPr/>
          <p:nvPr/>
        </p:nvSpPr>
        <p:spPr>
          <a:xfrm>
            <a:off y="2492375" x="6300787"/>
            <a:ext cy="3271837" cx="225425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/>
        </p:txBody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Укажіть, до яких інформаційних процесів належить:</a:t>
            </a:r>
          </a:p>
        </p:txBody>
      </p:sp>
      <p:sp>
        <p:nvSpPr>
          <p:cNvPr id="226" name="Shape 226"/>
          <p:cNvSpPr/>
          <p:nvPr/>
        </p:nvSpPr>
        <p:spPr>
          <a:xfrm>
            <a:off y="2492375" x="684212"/>
            <a:ext cy="1881186" cx="20161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27" name="Shape 227"/>
          <p:cNvSpPr/>
          <p:nvPr/>
        </p:nvSpPr>
        <p:spPr>
          <a:xfrm>
            <a:off y="2276475" x="2987675"/>
            <a:ext cy="2214562" cx="150653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28" name="Shape 228"/>
          <p:cNvSpPr/>
          <p:nvPr/>
        </p:nvSpPr>
        <p:spPr>
          <a:xfrm>
            <a:off y="2420936" x="4643437"/>
            <a:ext cy="2095499" cx="203834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29" name="Shape 229"/>
          <p:cNvSpPr/>
          <p:nvPr/>
        </p:nvSpPr>
        <p:spPr>
          <a:xfrm>
            <a:off y="2349500" x="7019925"/>
            <a:ext cy="2093912" cx="1982786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230" name="Shape 230"/>
          <p:cNvSpPr/>
          <p:nvPr/>
        </p:nvSpPr>
        <p:spPr>
          <a:xfrm>
            <a:off y="4292600" x="971550"/>
            <a:ext cy="2370137" cx="2447925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231" name="Shape 231"/>
          <p:cNvSpPr/>
          <p:nvPr/>
        </p:nvSpPr>
        <p:spPr>
          <a:xfrm>
            <a:off y="4221162" x="6530975"/>
            <a:ext cy="2460625" cx="1354136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232" name="Shape 232"/>
          <p:cNvSpPr/>
          <p:nvPr/>
        </p:nvSpPr>
        <p:spPr>
          <a:xfrm>
            <a:off y="4724400" x="3348037"/>
            <a:ext cy="1839912" cx="3024186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Yanone Kaffeesatz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1 </a:t>
            </a: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число+2 число</a:t>
            </a:r>
          </a:p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y="1600200" x="457200"/>
            <a:ext cy="4525961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86309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Деякий пристрій отримує 2 числа, опрацьовує їх і видає результат. Сформулюйте правило опрацювання чисел, за яким діє пристрій</a:t>
            </a:r>
          </a:p>
          <a:p>
            <a:r>
              <a:t/>
            </a:r>
          </a:p>
        </p:txBody>
      </p:sp>
      <p:graphicFrame>
        <p:nvGraphicFramePr>
          <p:cNvPr id="239" name="Shape 239"/>
          <p:cNvGraphicFramePr/>
          <p:nvPr/>
        </p:nvGraphicFramePr>
        <p:xfrm>
          <a:off y="1628775" x="4643437"/>
          <a:ext cy="3000000" cx="3000000"/>
        </p:xfrm>
        <a:graphic>
          <a:graphicData uri="http://schemas.openxmlformats.org/drawingml/2006/table">
            <a:tbl>
              <a:tblPr>
                <a:noFill/>
                <a:tableStyleId>{D07CF9EE-A0B7-4020-98DA-65223D0DE06D}</a:tableStyleId>
              </a:tblPr>
              <a:tblGrid>
                <a:gridCol w="1223950"/>
                <a:gridCol w="1296975"/>
                <a:gridCol w="1800225"/>
              </a:tblGrid>
              <a:tr h="1036625"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spcBef>
                          <a:spcPts val="560"/>
                        </a:spcBef>
                        <a:buSzPct val="25000"/>
                        <a:buFont typeface="Cambria"/>
                        <a:buNone/>
                      </a:pPr>
                      <a:r>
                        <a:rPr sz="2800" lang="en-US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 число</a:t>
                      </a:r>
                    </a:p>
                  </a:txBody>
                  <a:tcPr marR="0" marB="0" marT="0" marL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spcBef>
                          <a:spcPts val="560"/>
                        </a:spcBef>
                        <a:buSzPct val="25000"/>
                        <a:buFont typeface="Cambria"/>
                        <a:buNone/>
                      </a:pPr>
                      <a:r>
                        <a:rPr sz="2800" lang="en-US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 число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spcBef>
                          <a:spcPts val="560"/>
                        </a:spcBef>
                        <a:buSzPct val="25000"/>
                        <a:buFont typeface="Cambria"/>
                        <a:buNone/>
                      </a:pPr>
                      <a:r>
                        <a:rPr sz="2800" lang="en-US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Результат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792150"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spcBef>
                          <a:spcPts val="560"/>
                        </a:spcBef>
                        <a:buSzPct val="25000"/>
                        <a:buFont typeface="Cambria"/>
                        <a:buNone/>
                      </a:pPr>
                      <a:r>
                        <a:rPr sz="2800" lang="en-US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</a:p>
                  </a:txBody>
                  <a:tcPr marR="0" marB="0" marT="0" marL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spcBef>
                          <a:spcPts val="560"/>
                        </a:spcBef>
                        <a:buSzPct val="25000"/>
                        <a:buFont typeface="Cambria"/>
                        <a:buNone/>
                      </a:pPr>
                      <a:r>
                        <a:rPr sz="2800" lang="en-US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spcBef>
                          <a:spcPts val="560"/>
                        </a:spcBef>
                        <a:buSzPct val="25000"/>
                        <a:buFont typeface="Cambria"/>
                        <a:buNone/>
                      </a:pPr>
                      <a:r>
                        <a:rPr sz="2800" lang="en-US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792150"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spcBef>
                          <a:spcPts val="560"/>
                        </a:spcBef>
                        <a:buSzPct val="25000"/>
                        <a:buFont typeface="Cambria"/>
                        <a:buNone/>
                      </a:pPr>
                      <a:r>
                        <a:rPr sz="2800" lang="en-US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12</a:t>
                      </a:r>
                    </a:p>
                  </a:txBody>
                  <a:tcPr marR="0" marB="0" marT="0" marL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spcBef>
                          <a:spcPts val="560"/>
                        </a:spcBef>
                        <a:buSzPct val="25000"/>
                        <a:buFont typeface="Cambria"/>
                        <a:buNone/>
                      </a:pPr>
                      <a:r>
                        <a:rPr sz="2800" lang="en-US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spcBef>
                          <a:spcPts val="560"/>
                        </a:spcBef>
                        <a:buSzPct val="25000"/>
                        <a:buFont typeface="Cambria"/>
                        <a:buNone/>
                      </a:pPr>
                      <a:r>
                        <a:rPr sz="2800" lang="en-US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22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792150"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spcBef>
                          <a:spcPts val="560"/>
                        </a:spcBef>
                        <a:buSzPct val="25000"/>
                        <a:buFont typeface="Cambria"/>
                        <a:buNone/>
                      </a:pPr>
                      <a:r>
                        <a:rPr sz="2800" lang="en-US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</a:p>
                  </a:txBody>
                  <a:tcPr marR="0" marB="0" marT="0" marL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spcBef>
                          <a:spcPts val="560"/>
                        </a:spcBef>
                        <a:buSzPct val="25000"/>
                        <a:buFont typeface="Cambria"/>
                        <a:buNone/>
                      </a:pPr>
                      <a:r>
                        <a:rPr sz="2800" lang="en-US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spcBef>
                          <a:spcPts val="560"/>
                        </a:spcBef>
                        <a:buSzPct val="25000"/>
                        <a:buFont typeface="Cambria"/>
                        <a:buNone/>
                      </a:pPr>
                      <a:r>
                        <a:rPr sz="2800" lang="en-US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763575"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spcBef>
                          <a:spcPts val="560"/>
                        </a:spcBef>
                        <a:buSzPct val="25000"/>
                        <a:buFont typeface="Cambria"/>
                        <a:buNone/>
                      </a:pPr>
                      <a:r>
                        <a:rPr sz="2800" lang="en-US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</a:p>
                  </a:txBody>
                  <a:tcPr marR="0" marB="0" marT="0" marL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spcBef>
                          <a:spcPts val="560"/>
                        </a:spcBef>
                        <a:buSzPct val="25000"/>
                        <a:buFont typeface="Cambria"/>
                        <a:buNone/>
                      </a:pPr>
                      <a:r>
                        <a:rPr sz="2800" lang="en-US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30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spcBef>
                          <a:spcPts val="560"/>
                        </a:spcBef>
                        <a:buSzPct val="25000"/>
                        <a:buFont typeface="Cambria"/>
                        <a:buNone/>
                      </a:pPr>
                      <a:r>
                        <a:rPr sz="2800" lang="en-US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34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3" name="Shape 2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2·1 число + 2 число</a:t>
            </a:r>
          </a:p>
        </p:txBody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y="1600200" x="457200"/>
            <a:ext cy="4525961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ct val="86309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Деякий пристрій отримує 2 числа, опрацьовує їх і видає результат. Сформулюйте правило опрацювання чисел, за яким діє пристрій</a:t>
            </a:r>
          </a:p>
          <a:p>
            <a:r>
              <a:t/>
            </a:r>
          </a:p>
        </p:txBody>
      </p:sp>
      <p:graphicFrame>
        <p:nvGraphicFramePr>
          <p:cNvPr id="246" name="Shape 246"/>
          <p:cNvGraphicFramePr/>
          <p:nvPr/>
        </p:nvGraphicFramePr>
        <p:xfrm>
          <a:off y="1628775" x="4643437"/>
          <a:ext cy="3000000" cx="3000000"/>
        </p:xfrm>
        <a:graphic>
          <a:graphicData uri="http://schemas.openxmlformats.org/drawingml/2006/table">
            <a:tbl>
              <a:tblPr>
                <a:noFill/>
                <a:tableStyleId>{3B2A81B0-2283-4905-B63F-232BB56EB4E4}</a:tableStyleId>
              </a:tblPr>
              <a:tblGrid>
                <a:gridCol w="1212850"/>
                <a:gridCol w="1163625"/>
                <a:gridCol w="1873250"/>
              </a:tblGrid>
              <a:tr h="1036625"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spcBef>
                          <a:spcPts val="560"/>
                        </a:spcBef>
                        <a:buSzPct val="25000"/>
                        <a:buFont typeface="Cambria"/>
                        <a:buNone/>
                      </a:pPr>
                      <a:r>
                        <a:rPr sz="2800" lang="en-US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 число</a:t>
                      </a:r>
                    </a:p>
                  </a:txBody>
                  <a:tcPr marR="0" marB="0" marT="0" marL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spcBef>
                          <a:spcPts val="560"/>
                        </a:spcBef>
                        <a:buSzPct val="25000"/>
                        <a:buFont typeface="Cambria"/>
                        <a:buNone/>
                      </a:pPr>
                      <a:r>
                        <a:rPr sz="2800" lang="en-US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 число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spcBef>
                          <a:spcPts val="560"/>
                        </a:spcBef>
                        <a:buSzPct val="25000"/>
                        <a:buFont typeface="Cambria"/>
                        <a:buNone/>
                      </a:pPr>
                      <a:r>
                        <a:rPr sz="2800" lang="en-US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Результат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792150"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spcBef>
                          <a:spcPts val="560"/>
                        </a:spcBef>
                        <a:buSzPct val="25000"/>
                        <a:buFont typeface="Cambria"/>
                        <a:buNone/>
                      </a:pPr>
                      <a:r>
                        <a:rPr sz="2800" lang="en-US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</a:p>
                  </a:txBody>
                  <a:tcPr marR="0" marB="0" marT="0" marL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spcBef>
                          <a:spcPts val="560"/>
                        </a:spcBef>
                        <a:buSzPct val="25000"/>
                        <a:buFont typeface="Cambria"/>
                        <a:buNone/>
                      </a:pPr>
                      <a:r>
                        <a:rPr sz="2800" lang="en-US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spcBef>
                          <a:spcPts val="560"/>
                        </a:spcBef>
                        <a:buSzPct val="25000"/>
                        <a:buFont typeface="Cambria"/>
                        <a:buNone/>
                      </a:pPr>
                      <a:r>
                        <a:rPr sz="2800" lang="en-US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792150"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spcBef>
                          <a:spcPts val="560"/>
                        </a:spcBef>
                        <a:buSzPct val="25000"/>
                        <a:buFont typeface="Cambria"/>
                        <a:buNone/>
                      </a:pPr>
                      <a:r>
                        <a:rPr sz="2800" lang="en-US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</a:p>
                  </a:txBody>
                  <a:tcPr marR="0" marB="0" marT="0" marL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spcBef>
                          <a:spcPts val="560"/>
                        </a:spcBef>
                        <a:buSzPct val="25000"/>
                        <a:buFont typeface="Cambria"/>
                        <a:buNone/>
                      </a:pPr>
                      <a:r>
                        <a:rPr sz="2800" lang="en-US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spcBef>
                          <a:spcPts val="560"/>
                        </a:spcBef>
                        <a:buSzPct val="25000"/>
                        <a:buFont typeface="Cambria"/>
                        <a:buNone/>
                      </a:pPr>
                      <a:r>
                        <a:rPr sz="2800" lang="en-US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792150"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spcBef>
                          <a:spcPts val="560"/>
                        </a:spcBef>
                        <a:buSzPct val="25000"/>
                        <a:buFont typeface="Cambria"/>
                        <a:buNone/>
                      </a:pPr>
                      <a:r>
                        <a:rPr sz="2800" lang="en-US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</a:p>
                  </a:txBody>
                  <a:tcPr marR="0" marB="0" marT="0" marL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spcBef>
                          <a:spcPts val="560"/>
                        </a:spcBef>
                        <a:buSzPct val="25000"/>
                        <a:buFont typeface="Cambria"/>
                        <a:buNone/>
                      </a:pPr>
                      <a:r>
                        <a:rPr sz="2800" lang="en-US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spcBef>
                          <a:spcPts val="560"/>
                        </a:spcBef>
                        <a:buSzPct val="25000"/>
                        <a:buFont typeface="Cambria"/>
                        <a:buNone/>
                      </a:pPr>
                      <a:r>
                        <a:rPr sz="2800" lang="en-US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763575"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spcBef>
                          <a:spcPts val="560"/>
                        </a:spcBef>
                        <a:buSzPct val="25000"/>
                        <a:buFont typeface="Cambria"/>
                        <a:buNone/>
                      </a:pPr>
                      <a:r>
                        <a:rPr sz="2800" lang="en-US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</a:p>
                  </a:txBody>
                  <a:tcPr marR="0" marB="0" marT="0" marL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spcBef>
                          <a:spcPts val="560"/>
                        </a:spcBef>
                        <a:buSzPct val="25000"/>
                        <a:buFont typeface="Cambria"/>
                        <a:buNone/>
                      </a:pPr>
                      <a:r>
                        <a:rPr sz="2800" lang="en-US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spcBef>
                          <a:spcPts val="560"/>
                        </a:spcBef>
                        <a:buSzPct val="25000"/>
                        <a:buFont typeface="Cambria"/>
                        <a:buNone/>
                      </a:pPr>
                      <a:r>
                        <a:rPr sz="2800" lang="en-US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763575"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spcBef>
                          <a:spcPts val="560"/>
                        </a:spcBef>
                        <a:buSzPct val="25000"/>
                        <a:buFont typeface="Cambria"/>
                        <a:buNone/>
                      </a:pPr>
                      <a:r>
                        <a:rPr sz="2800" lang="en-US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</a:p>
                  </a:txBody>
                  <a:tcPr marR="0" marB="0" marT="0" marL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spcBef>
                          <a:spcPts val="560"/>
                        </a:spcBef>
                        <a:buSzPct val="25000"/>
                        <a:buFont typeface="Cambria"/>
                        <a:buNone/>
                      </a:pPr>
                      <a:r>
                        <a:rPr sz="2800" lang="en-US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spcBef>
                          <a:spcPts val="560"/>
                        </a:spcBef>
                        <a:buSzPct val="25000"/>
                        <a:buFont typeface="Cambria"/>
                        <a:buNone/>
                      </a:pPr>
                      <a:r>
                        <a:rPr sz="2800" lang="en-US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11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0" name="Shape 2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Домашнє завдання</a:t>
            </a:r>
          </a:p>
        </p:txBody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Підготуйте повідомлення про отримання і передавання повідомлень тваринами і рослинами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Складіть кросворд зі словами: </a:t>
            </a:r>
            <a:r>
              <a:rPr strike="noStrike" u="none" b="0" cap="none" baseline="0" sz="2600" lang="en-US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інформація, повідомлення, процес, телевізор, світлофор, лист, учитель</a:t>
            </a:r>
          </a:p>
        </p:txBody>
      </p:sp>
      <p:sp>
        <p:nvSpPr>
          <p:cNvPr id="253" name="Shape 253"/>
          <p:cNvSpPr/>
          <p:nvPr/>
        </p:nvSpPr>
        <p:spPr>
          <a:xfrm>
            <a:off y="4221162" x="395287"/>
            <a:ext cy="2014537" cx="30241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54" name="Shape 254"/>
          <p:cNvSpPr/>
          <p:nvPr/>
        </p:nvSpPr>
        <p:spPr>
          <a:xfrm>
            <a:off y="4221162" x="3635375"/>
            <a:ext cy="2052637" cx="27368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55" name="Shape 255"/>
          <p:cNvSpPr/>
          <p:nvPr/>
        </p:nvSpPr>
        <p:spPr>
          <a:xfrm>
            <a:off y="3644900" x="6659561"/>
            <a:ext cy="2857500" cx="21431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9" name="Shape 2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0" name="Shape 260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Обговорюємо</a:t>
            </a:r>
          </a:p>
        </p:txBody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Які інформаційні процеси ти спостерігаєш удома, у школі, у природі? Наведи приклади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Як людина може отримувати повідомлення? Наведи приклади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Чому людина не завжди може отримати повідомленням про деякі предмети та явища своїми органами чуття?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Обґрунтуй, чому люди зберігають повідомлення. Що для збереження повідомлень використовувала стародавня людина, а що – сучасна?</a:t>
            </a:r>
          </a:p>
        </p:txBody>
      </p:sp>
      <p:sp>
        <p:nvSpPr>
          <p:cNvPr id="262" name="Shape 262"/>
          <p:cNvSpPr/>
          <p:nvPr/>
        </p:nvSpPr>
        <p:spPr>
          <a:xfrm>
            <a:off y="0" x="7308850"/>
            <a:ext cy="1376362" cx="18351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6" name="Shape 2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7" name="Shape 267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Обговорюємо</a:t>
            </a:r>
          </a:p>
        </p:txBody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Якими словами можна замінити термін “опрацювання повідомлень”?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Які пристрої використовує людина для передавання повідомлень? Якими з них користуєшся ти чи члени твоєї сім’ї?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Як людина здійснює пошук потрібних відомостей? Що може забезпечити успішний пошук? Наведи приклади</a:t>
            </a:r>
          </a:p>
        </p:txBody>
      </p:sp>
      <p:sp>
        <p:nvSpPr>
          <p:cNvPr id="269" name="Shape 269"/>
          <p:cNvSpPr/>
          <p:nvPr/>
        </p:nvSpPr>
        <p:spPr>
          <a:xfrm>
            <a:off y="0" x="7308850"/>
            <a:ext cy="1376362" cx="18351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3" name="Shape 2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4" name="Shape 274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Працюємо в парах</a:t>
            </a:r>
          </a:p>
        </p:txBody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Прочитайте думки учнів про повідомлення. Обговоріть у парі кожну з них. Які повідомлення ти вважаєш хибними?</a:t>
            </a:r>
          </a:p>
          <a:p>
            <a:pPr algn="l" rtl="0" lvl="1" marR="0" indent="0" marL="0"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 книжках так багато повідомлень, що важно знайти потрібні.</a:t>
            </a:r>
          </a:p>
          <a:p>
            <a:pPr algn="l" rtl="0" lvl="1" marR="0" indent="0" marL="0"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Різних людей цікавлять різні повідомлення.</a:t>
            </a:r>
          </a:p>
          <a:p>
            <a:pPr algn="l" rtl="0" lvl="1" marR="0" indent="0" marL="0"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Найцікавіше збирати повідомлення під час вивченні живої природи.</a:t>
            </a:r>
          </a:p>
          <a:p>
            <a:pPr algn="l" rtl="0" lvl="1" marR="0" indent="0" marL="0"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Опрацьовувати повідомлення може лише комп’ютер.</a:t>
            </a:r>
          </a:p>
          <a:p>
            <a:pPr algn="l" rtl="0" lvl="1" marR="0" indent="0" marL="0"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Опрацьовувати повідомлення може лише людина.</a:t>
            </a:r>
          </a:p>
        </p:txBody>
      </p:sp>
      <p:sp>
        <p:nvSpPr>
          <p:cNvPr id="276" name="Shape 276"/>
          <p:cNvSpPr/>
          <p:nvPr/>
        </p:nvSpPr>
        <p:spPr>
          <a:xfrm>
            <a:off y="112711" x="6875461"/>
            <a:ext cy="1155700" cx="21288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Процес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processus – </a:t>
            </a: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проходження, просування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Послідовність взаємнопов</a:t>
            </a:r>
            <a:r>
              <a:rPr strike="noStrike" u="none" b="0" cap="none" baseline="0" sz="2600" lang="en-US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’</a:t>
            </a: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язаних дій, що тривають протягом певного часу</a:t>
            </a:r>
          </a:p>
        </p:txBody>
      </p:sp>
      <p:sp>
        <p:nvSpPr>
          <p:cNvPr id="121" name="Shape 121"/>
          <p:cNvSpPr/>
          <p:nvPr/>
        </p:nvSpPr>
        <p:spPr>
          <a:xfrm>
            <a:off y="3068636" x="2987675"/>
            <a:ext cy="2857500" cx="381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0" name="Shape 2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1" name="Shape 281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Працюємо в парах</a:t>
            </a:r>
          </a:p>
        </p:txBody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 черзі називайте пристрої, які можна використати для одного з інформаційних процесів. Один називає пристрій, у відповідь інший називає інформаційний процес. Потім міняйтеся ролями</a:t>
            </a:r>
          </a:p>
          <a:p>
            <a:pPr algn="l" rtl="0" lvl="1" marR="0" indent="0" marL="0"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Калькулятор – опрацювання;</a:t>
            </a:r>
          </a:p>
          <a:p>
            <a:pPr algn="l" rtl="0" lvl="1" marR="0" indent="0" marL="0">
              <a:buClr>
                <a:schemeClr val="accent2"/>
              </a:buClr>
              <a:buSzPct val="83333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Диктофон - збереження</a:t>
            </a:r>
          </a:p>
        </p:txBody>
      </p:sp>
      <p:sp>
        <p:nvSpPr>
          <p:cNvPr id="283" name="Shape 283"/>
          <p:cNvSpPr/>
          <p:nvPr/>
        </p:nvSpPr>
        <p:spPr>
          <a:xfrm>
            <a:off y="112711" x="6875461"/>
            <a:ext cy="1155700" cx="21288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7" name="Shape 2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8" name="Shape 288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Міркуємо</a:t>
            </a:r>
          </a:p>
        </p:txBody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y="1447800" x="0"/>
            <a:ext cy="4572000" cx="9144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 таблиці у кожному рядку вказані дії, що відносяться до різних інформаційних процесів. Вкажи номер хибної дії, що не належить до вказаного інформаційного процесу.</a:t>
            </a:r>
          </a:p>
        </p:txBody>
      </p:sp>
      <p:sp>
        <p:nvSpPr>
          <p:cNvPr id="290" name="Shape 290"/>
          <p:cNvSpPr/>
          <p:nvPr/>
        </p:nvSpPr>
        <p:spPr>
          <a:xfrm>
            <a:off y="80961" x="7667625"/>
            <a:ext cy="1403349" cx="14049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graphicFrame>
        <p:nvGraphicFramePr>
          <p:cNvPr id="291" name="Shape 291"/>
          <p:cNvGraphicFramePr/>
          <p:nvPr/>
        </p:nvGraphicFramePr>
        <p:xfrm>
          <a:off y="2782886" x="0"/>
          <a:ext cy="3000000" cx="3000000"/>
        </p:xfrm>
        <a:graphic>
          <a:graphicData uri="http://schemas.openxmlformats.org/drawingml/2006/table">
            <a:tbl>
              <a:tblPr>
                <a:noFill/>
                <a:tableStyleId>{7943D9C7-6CE6-44A8-BA1E-160795F86933}</a:tableStyleId>
              </a:tblPr>
              <a:tblGrid>
                <a:gridCol w="1676400"/>
                <a:gridCol w="1527175"/>
                <a:gridCol w="1512875"/>
                <a:gridCol w="1368425"/>
                <a:gridCol w="1439850"/>
                <a:gridCol w="1619250"/>
              </a:tblGrid>
              <a:tr h="639750"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FFFFFF"/>
                        </a:buClr>
                        <a:buSzPct val="25000"/>
                        <a:buFont typeface="Cambria"/>
                        <a:buNone/>
                      </a:pPr>
                      <a:r>
                        <a:rPr b="1" sz="1800" lang="en-US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Інформаційний процес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FFFFFF"/>
                        </a:buClr>
                        <a:buSzPct val="25000"/>
                        <a:buFont typeface="Cambria"/>
                        <a:buNone/>
                      </a:pPr>
                      <a:r>
                        <a:rPr b="1" sz="1800" lang="en-US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Дія 1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FFFFFF"/>
                        </a:buClr>
                        <a:buSzPct val="25000"/>
                        <a:buFont typeface="Cambria"/>
                        <a:buNone/>
                      </a:pPr>
                      <a:r>
                        <a:rPr b="1" sz="1800" lang="en-US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Дія 2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FFFFFF"/>
                        </a:buClr>
                        <a:buSzPct val="25000"/>
                        <a:buFont typeface="Cambria"/>
                        <a:buNone/>
                      </a:pPr>
                      <a:r>
                        <a:rPr b="1" sz="1800" lang="en-US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Дія 3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FFFFFF"/>
                        </a:buClr>
                        <a:buSzPct val="25000"/>
                        <a:buFont typeface="Cambria"/>
                        <a:buNone/>
                      </a:pPr>
                      <a:r>
                        <a:rPr b="1" sz="1800" lang="en-US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Дія 4 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FFFFFF"/>
                        </a:buClr>
                        <a:buSzPct val="25000"/>
                        <a:buFont typeface="Cambria"/>
                        <a:buNone/>
                      </a:pPr>
                      <a:r>
                        <a:rPr b="1" sz="1800" lang="en-US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Дія 5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chemeClr val="accent1"/>
                    </a:solidFill>
                  </a:tcPr>
                </a:tc>
              </a:tr>
              <a:tr h="639750"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Опрацювання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Міркувати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Обчислити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Полічити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Вибрати головне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Розповісти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1D1DA"/>
                    </a:solidFill>
                  </a:tcPr>
                </a:tc>
              </a:tr>
              <a:tr h="601650"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Пошук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Перечитати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Опитати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Розповісти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Дослідити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Спостерігати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9E9ED"/>
                    </a:solidFill>
                  </a:tcPr>
                </a:tc>
              </a:tr>
              <a:tr h="600075"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Передавання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Відтворити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Показати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Надіслати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Зберегти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Розповісти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1D1DA"/>
                    </a:solidFill>
                  </a:tcPr>
                </a:tc>
              </a:tr>
              <a:tr h="914400"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Збереження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Запам'ятати 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Полічити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Надиктувати на диктофон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Сфотографувати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Записати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9E9ED"/>
                    </a:solidFill>
                  </a:tcPr>
                </a:tc>
              </a:tr>
              <a:tr h="639750"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Отримання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Показати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Прослухати 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Переглянути 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Прочитати 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Торкнутися 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1D1D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5" name="Shape 2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Міркуємо</a:t>
            </a:r>
          </a:p>
        </p:txBody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За поданим зразком склади та заповни в зошиті таблицю</a:t>
            </a:r>
          </a:p>
        </p:txBody>
      </p:sp>
      <p:sp>
        <p:nvSpPr>
          <p:cNvPr id="298" name="Shape 298"/>
          <p:cNvSpPr/>
          <p:nvPr/>
        </p:nvSpPr>
        <p:spPr>
          <a:xfrm>
            <a:off y="80961" x="7667625"/>
            <a:ext cy="1403349" cx="14049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graphicFrame>
        <p:nvGraphicFramePr>
          <p:cNvPr id="299" name="Shape 299"/>
          <p:cNvGraphicFramePr/>
          <p:nvPr/>
        </p:nvGraphicFramePr>
        <p:xfrm>
          <a:off y="2492375" x="395287"/>
          <a:ext cy="3000000" cx="3000000"/>
        </p:xfrm>
        <a:graphic>
          <a:graphicData uri="http://schemas.openxmlformats.org/drawingml/2006/table">
            <a:tbl>
              <a:tblPr>
                <a:noFill/>
                <a:tableStyleId>{E0AFBE02-96AE-4976-955E-28992F31C6CA}</a:tableStyleId>
              </a:tblPr>
              <a:tblGrid>
                <a:gridCol w="2808275"/>
                <a:gridCol w="2808275"/>
                <a:gridCol w="2808275"/>
              </a:tblGrid>
              <a:tr h="822325"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FFFFFF"/>
                        </a:buClr>
                        <a:buSzPct val="25000"/>
                        <a:buFont typeface="Cambria"/>
                        <a:buNone/>
                      </a:pPr>
                      <a:r>
                        <a:rPr b="1" sz="2400" lang="en-US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Пристрій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FFFFFF"/>
                        </a:buClr>
                        <a:buSzPct val="25000"/>
                        <a:buFont typeface="Cambria"/>
                        <a:buNone/>
                      </a:pPr>
                      <a:r>
                        <a:rPr b="1" sz="2400" lang="en-US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Збереження повідомлень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FFFFFF"/>
                        </a:buClr>
                        <a:buSzPct val="25000"/>
                        <a:buFont typeface="Cambria"/>
                        <a:buNone/>
                      </a:pPr>
                      <a:r>
                        <a:rPr b="1" sz="2400" lang="en-US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Передавання повідомлень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chemeClr val="accent1"/>
                    </a:solidFill>
                  </a:tcPr>
                </a:tc>
              </a:tr>
              <a:tr h="576250"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24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телефон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24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24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+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1D1DA"/>
                    </a:solidFill>
                  </a:tcPr>
                </a:tc>
              </a:tr>
              <a:tr h="576250"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24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плеєр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9E9ED"/>
                    </a:solidFill>
                  </a:tcPr>
                </a:tc>
              </a:tr>
              <a:tr h="576250"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24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відеокамера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1D1DA"/>
                    </a:solidFill>
                  </a:tcPr>
                </a:tc>
              </a:tr>
              <a:tr h="822325"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24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супутникова антена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9E9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3" name="Shape 3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Міркуємо</a:t>
            </a:r>
          </a:p>
        </p:txBody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80000"/>
              </a:lnSpc>
              <a:buClr>
                <a:schemeClr val="accent1"/>
              </a:buClr>
              <a:buSzPct val="83333"/>
              <a:buFont typeface="Arial"/>
              <a:buChar char="•"/>
            </a:pPr>
            <a:r>
              <a:rPr strike="noStrike" u="none" b="0" cap="none" baseline="0" sz="22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Класний керівник 5 класу запропонував учням написати замітку в шкільну газету “Як я провів літо”. Із запропонованих речень запиши правильну послідовність чисел, які задають план, що допоможе тобі виконати це завдання. До пунктів плану добери та постав у відповідність пристрій, який може полегшити твою роботу.</a:t>
            </a:r>
          </a:p>
          <a:p>
            <a:pPr algn="l" rtl="0" lvl="0" marR="0" indent="0" marL="0">
              <a:lnSpc>
                <a:spcPct val="80000"/>
              </a:lnSpc>
              <a:buClr>
                <a:schemeClr val="accent1"/>
              </a:buClr>
              <a:buSzPct val="85000"/>
              <a:buFont typeface="Cambria"/>
              <a:buAutoNum type="arabicPeriod"/>
            </a:pPr>
            <a:r>
              <a:rPr strike="noStrike" u="none" b="0" cap="none" baseline="0" sz="22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Передати замітку в школу.</a:t>
            </a:r>
          </a:p>
          <a:p>
            <a:pPr algn="l" rtl="0" lvl="0" marR="0" indent="0" marL="0">
              <a:lnSpc>
                <a:spcPct val="80000"/>
              </a:lnSpc>
              <a:buClr>
                <a:schemeClr val="accent1"/>
              </a:buClr>
              <a:buSzPct val="85000"/>
              <a:buFont typeface="Cambria"/>
              <a:buAutoNum type="arabicPeriod"/>
            </a:pPr>
            <a:r>
              <a:rPr strike="noStrike" u="none" b="0" cap="none" baseline="0" sz="22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Знайти розповідь про місце або подію, що буде описуватись. </a:t>
            </a:r>
          </a:p>
          <a:p>
            <a:pPr algn="l" rtl="0" lvl="0" marR="0" indent="0" marL="0">
              <a:lnSpc>
                <a:spcPct val="80000"/>
              </a:lnSpc>
              <a:buClr>
                <a:schemeClr val="accent1"/>
              </a:buClr>
              <a:buSzPct val="85000"/>
              <a:buFont typeface="Cambria"/>
              <a:buAutoNum type="arabicPeriod"/>
            </a:pPr>
            <a:r>
              <a:rPr strike="noStrike" u="none" b="0" cap="none" baseline="0" sz="22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Пригадати, які події відбувались або які місця відвідав улітку.</a:t>
            </a:r>
          </a:p>
          <a:p>
            <a:pPr algn="l" rtl="0" lvl="0" marR="0" indent="0" marL="0">
              <a:lnSpc>
                <a:spcPct val="80000"/>
              </a:lnSpc>
              <a:buClr>
                <a:schemeClr val="accent1"/>
              </a:buClr>
              <a:buSzPct val="85000"/>
              <a:buFont typeface="Cambria"/>
              <a:buAutoNum type="arabicPeriod"/>
            </a:pPr>
            <a:r>
              <a:rPr strike="noStrike" u="none" b="0" cap="none" baseline="0" sz="22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Обрати подію або подорож.</a:t>
            </a:r>
          </a:p>
          <a:p>
            <a:pPr algn="l" rtl="0" lvl="0" marR="0" indent="0" marL="0">
              <a:lnSpc>
                <a:spcPct val="80000"/>
              </a:lnSpc>
              <a:buClr>
                <a:schemeClr val="accent1"/>
              </a:buClr>
              <a:buSzPct val="85000"/>
              <a:buFont typeface="Cambria"/>
              <a:buAutoNum type="arabicPeriod"/>
            </a:pPr>
            <a:r>
              <a:rPr strike="noStrike" u="none" b="0" cap="none" baseline="0" sz="22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Обдумати і записати текст замітки. </a:t>
            </a:r>
          </a:p>
          <a:p>
            <a:pPr algn="l" rtl="0" lvl="0" marR="0" indent="0" marL="0">
              <a:lnSpc>
                <a:spcPct val="80000"/>
              </a:lnSpc>
              <a:buClr>
                <a:schemeClr val="accent1"/>
              </a:buClr>
              <a:buSzPct val="85000"/>
              <a:buFont typeface="Cambria"/>
              <a:buAutoNum type="arabicPeriod"/>
            </a:pPr>
            <a:r>
              <a:rPr strike="noStrike" u="none" b="0" cap="none" baseline="0" sz="22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Переглянути фотографії, створені під час канікул.</a:t>
            </a:r>
          </a:p>
          <a:p>
            <a:r>
              <a:t/>
            </a:r>
          </a:p>
        </p:txBody>
      </p:sp>
      <p:sp>
        <p:nvSpPr>
          <p:cNvPr id="306" name="Shape 306"/>
          <p:cNvSpPr/>
          <p:nvPr/>
        </p:nvSpPr>
        <p:spPr>
          <a:xfrm>
            <a:off y="80961" x="7667625"/>
            <a:ext cy="1403349" cx="14049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0" name="Shape 3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1" name="Shape 311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Міркуємо</a:t>
            </a:r>
          </a:p>
        </p:txBody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Утвори із номерів малюнків різних пристроїв 5 груп для реалізації кожного з п’яти інформаційних процесів. Чи є пристрої, які можуть увійти до різних груп?</a:t>
            </a:r>
          </a:p>
        </p:txBody>
      </p:sp>
      <p:sp>
        <p:nvSpPr>
          <p:cNvPr id="313" name="Shape 313"/>
          <p:cNvSpPr/>
          <p:nvPr/>
        </p:nvSpPr>
        <p:spPr>
          <a:xfrm>
            <a:off y="80961" x="7667625"/>
            <a:ext cy="1403349" cx="14049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14" name="Shape 314"/>
          <p:cNvSpPr txBox="1"/>
          <p:nvPr/>
        </p:nvSpPr>
        <p:spPr>
          <a:xfrm>
            <a:off y="4437658" x="395287"/>
            <a:ext cy="369290" cx="151288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принтер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y="4437658" x="1908175"/>
            <a:ext cy="369290" cx="15112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телефон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y="4221699" x="3059111"/>
            <a:ext cy="369349" cx="151288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ваги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y="4580569" x="4572000"/>
            <a:ext cy="369255" cx="151180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банкомат</a:t>
            </a:r>
          </a:p>
        </p:txBody>
      </p:sp>
      <p:sp>
        <p:nvSpPr>
          <p:cNvPr id="318" name="Shape 318"/>
          <p:cNvSpPr txBox="1"/>
          <p:nvPr/>
        </p:nvSpPr>
        <p:spPr>
          <a:xfrm>
            <a:off y="4077119" x="6084887"/>
            <a:ext cy="369467" cx="15112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фотоапарат</a:t>
            </a:r>
          </a:p>
        </p:txBody>
      </p:sp>
      <p:sp>
        <p:nvSpPr>
          <p:cNvPr id="319" name="Shape 319"/>
          <p:cNvSpPr txBox="1"/>
          <p:nvPr/>
        </p:nvSpPr>
        <p:spPr>
          <a:xfrm>
            <a:off y="4580553" x="6948486"/>
            <a:ext cy="369270" cx="194436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термогігрометр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y="6344210" x="395287"/>
            <a:ext cy="369326" cx="151288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комп’ютер</a:t>
            </a:r>
          </a:p>
        </p:txBody>
      </p:sp>
      <p:sp>
        <p:nvSpPr>
          <p:cNvPr id="321" name="Shape 321"/>
          <p:cNvSpPr txBox="1"/>
          <p:nvPr/>
        </p:nvSpPr>
        <p:spPr>
          <a:xfrm>
            <a:off y="6344452" x="1908175"/>
            <a:ext cy="369084" cx="15112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термометр</a:t>
            </a:r>
          </a:p>
        </p:txBody>
      </p:sp>
      <p:sp>
        <p:nvSpPr>
          <p:cNvPr id="322" name="Shape 322"/>
          <p:cNvSpPr txBox="1"/>
          <p:nvPr/>
        </p:nvSpPr>
        <p:spPr>
          <a:xfrm>
            <a:off y="5948933" x="2987675"/>
            <a:ext cy="369315" cx="151288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навігатор</a:t>
            </a:r>
          </a:p>
        </p:txBody>
      </p:sp>
      <p:sp>
        <p:nvSpPr>
          <p:cNvPr id="323" name="Shape 323"/>
          <p:cNvSpPr txBox="1"/>
          <p:nvPr/>
        </p:nvSpPr>
        <p:spPr>
          <a:xfrm>
            <a:off y="6380758" x="4427537"/>
            <a:ext cy="369290" cx="151288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калькулятор</a:t>
            </a:r>
          </a:p>
        </p:txBody>
      </p:sp>
      <p:sp>
        <p:nvSpPr>
          <p:cNvPr id="324" name="Shape 324"/>
          <p:cNvSpPr txBox="1"/>
          <p:nvPr/>
        </p:nvSpPr>
        <p:spPr>
          <a:xfrm>
            <a:off y="6093524" x="6084887"/>
            <a:ext cy="369187" cx="15112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плеєр</a:t>
            </a:r>
          </a:p>
        </p:txBody>
      </p:sp>
      <p:sp>
        <p:nvSpPr>
          <p:cNvPr id="325" name="Shape 325"/>
          <p:cNvSpPr txBox="1"/>
          <p:nvPr/>
        </p:nvSpPr>
        <p:spPr>
          <a:xfrm>
            <a:off y="6237537" x="7199311"/>
            <a:ext cy="369636" cx="194468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барометр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9" name="Shape 3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0" name="Shape 330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Головоломки</a:t>
            </a:r>
          </a:p>
        </p:txBody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Розгадай ребус. Сформулюй твердження, яке пояснює правило складання такого ребусу</a:t>
            </a:r>
          </a:p>
        </p:txBody>
      </p:sp>
      <p:sp>
        <p:nvSpPr>
          <p:cNvPr id="332" name="Shape 332"/>
          <p:cNvSpPr/>
          <p:nvPr/>
        </p:nvSpPr>
        <p:spPr>
          <a:xfrm>
            <a:off y="0" x="7596186"/>
            <a:ext cy="1443037" cx="15478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33" name="Shape 333"/>
          <p:cNvSpPr/>
          <p:nvPr/>
        </p:nvSpPr>
        <p:spPr>
          <a:xfrm>
            <a:off y="2708275" x="2771775"/>
            <a:ext cy="2676525" cx="1524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34" name="Shape 334"/>
          <p:cNvSpPr/>
          <p:nvPr/>
        </p:nvSpPr>
        <p:spPr>
          <a:xfrm>
            <a:off y="2492375" x="3924300"/>
            <a:ext cy="619125" cx="36195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335" name="Shape 335"/>
          <p:cNvSpPr/>
          <p:nvPr/>
        </p:nvSpPr>
        <p:spPr>
          <a:xfrm>
            <a:off y="2492375" x="4243387"/>
            <a:ext cy="619125" cx="36195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336" name="Shape 336"/>
          <p:cNvSpPr txBox="1"/>
          <p:nvPr/>
        </p:nvSpPr>
        <p:spPr>
          <a:xfrm>
            <a:off y="3141661" x="5435600"/>
            <a:ext cy="2214561" cx="11525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rgbClr val="7030A0"/>
              </a:buClr>
              <a:buSzPct val="25000"/>
              <a:buFont typeface="Arial Black"/>
              <a:buNone/>
            </a:pPr>
            <a:r>
              <a:rPr strike="noStrike" u="none" b="0" cap="none" baseline="0" sz="13800" lang="en-US" i="0">
                <a:solidFill>
                  <a:srgbClr val="7030A0"/>
                </a:solidFill>
                <a:latin typeface="Arial Black"/>
                <a:ea typeface="Arial Black"/>
                <a:cs typeface="Arial Black"/>
                <a:sym typeface="Arial Black"/>
              </a:rPr>
              <a:t>7</a:t>
            </a:r>
          </a:p>
        </p:txBody>
      </p:sp>
      <p:sp>
        <p:nvSpPr>
          <p:cNvPr id="337" name="Shape 337"/>
          <p:cNvSpPr txBox="1"/>
          <p:nvPr/>
        </p:nvSpPr>
        <p:spPr>
          <a:xfrm>
            <a:off y="2565400" x="5580062"/>
            <a:ext cy="830261" cx="24479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48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м=й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1" name="Shape 3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2" name="Shape 342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Повторюємо</a:t>
            </a:r>
          </a:p>
        </p:txBody>
      </p:sp>
      <p:sp>
        <p:nvSpPr>
          <p:cNvPr id="343" name="Shape 343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Наведи приклади пристроїв для підтримки кожного з інформаційних процесів</a:t>
            </a:r>
          </a:p>
        </p:txBody>
      </p:sp>
      <p:sp>
        <p:nvSpPr>
          <p:cNvPr id="344" name="Shape 344"/>
          <p:cNvSpPr/>
          <p:nvPr/>
        </p:nvSpPr>
        <p:spPr>
          <a:xfrm>
            <a:off y="188911" x="7019925"/>
            <a:ext cy="1223962" cx="2006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45" name="Shape 345"/>
          <p:cNvSpPr/>
          <p:nvPr/>
        </p:nvSpPr>
        <p:spPr>
          <a:xfrm>
            <a:off y="5876925" x="1330325"/>
            <a:ext cy="792162" cx="691356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w="12700" cap="rnd">
            <a:solidFill>
              <a:srgbClr val="A04DA3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Інформаційні процеси</a:t>
            </a:r>
          </a:p>
        </p:txBody>
      </p:sp>
      <p:sp>
        <p:nvSpPr>
          <p:cNvPr id="346" name="Shape 346"/>
          <p:cNvSpPr/>
          <p:nvPr/>
        </p:nvSpPr>
        <p:spPr>
          <a:xfrm>
            <a:off y="4724400" x="250825"/>
            <a:ext cy="792162" cx="165576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w="12700" cap="rnd">
            <a:solidFill>
              <a:srgbClr val="A04DA3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Отриман-ня</a:t>
            </a:r>
          </a:p>
        </p:txBody>
      </p:sp>
      <p:sp>
        <p:nvSpPr>
          <p:cNvPr id="347" name="Shape 347"/>
          <p:cNvSpPr/>
          <p:nvPr/>
        </p:nvSpPr>
        <p:spPr>
          <a:xfrm>
            <a:off y="4724400" x="2014536"/>
            <a:ext cy="792162" cx="165576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w="12700" cap="rnd">
            <a:solidFill>
              <a:srgbClr val="A04DA3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Пошук</a:t>
            </a:r>
          </a:p>
        </p:txBody>
      </p:sp>
      <p:sp>
        <p:nvSpPr>
          <p:cNvPr id="348" name="Shape 348"/>
          <p:cNvSpPr/>
          <p:nvPr/>
        </p:nvSpPr>
        <p:spPr>
          <a:xfrm>
            <a:off y="4724400" x="3778250"/>
            <a:ext cy="792162" cx="165576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w="12700" cap="rnd">
            <a:solidFill>
              <a:srgbClr val="A04DA3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Переда-вання</a:t>
            </a:r>
          </a:p>
        </p:txBody>
      </p:sp>
      <p:sp>
        <p:nvSpPr>
          <p:cNvPr id="349" name="Shape 349"/>
          <p:cNvSpPr/>
          <p:nvPr/>
        </p:nvSpPr>
        <p:spPr>
          <a:xfrm>
            <a:off y="4724400" x="5543550"/>
            <a:ext cy="792162" cx="165576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w="12700" cap="rnd">
            <a:solidFill>
              <a:srgbClr val="A04DA3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Опрацю-вання</a:t>
            </a:r>
          </a:p>
        </p:txBody>
      </p:sp>
      <p:sp>
        <p:nvSpPr>
          <p:cNvPr id="350" name="Shape 350"/>
          <p:cNvSpPr/>
          <p:nvPr/>
        </p:nvSpPr>
        <p:spPr>
          <a:xfrm>
            <a:off y="4724400" x="7308850"/>
            <a:ext cy="792162" cx="165576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w="12700" cap="rnd">
            <a:solidFill>
              <a:srgbClr val="A04DA3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Збере-ження</a:t>
            </a:r>
          </a:p>
        </p:txBody>
      </p:sp>
      <p:cxnSp>
        <p:nvCxnSpPr>
          <p:cNvPr id="351" name="Shape 351"/>
          <p:cNvCxnSpPr/>
          <p:nvPr/>
        </p:nvCxnSpPr>
        <p:spPr>
          <a:xfrm rot="5400000" flipH="1">
            <a:off y="3841750" x="2752725"/>
            <a:ext cy="3709987" cx="360362"/>
          </a:xfrm>
          <a:prstGeom prst="straightConnector1">
            <a:avLst/>
          </a:prstGeom>
          <a:noFill/>
          <a:ln w="9525" cap="rnd">
            <a:solidFill>
              <a:srgbClr val="3E3F6F"/>
            </a:solidFill>
            <a:prstDash val="solid"/>
            <a:miter/>
            <a:headEnd w="med" len="med" type="none"/>
            <a:tailEnd w="lg" len="lg" type="stealth"/>
          </a:ln>
        </p:spPr>
      </p:cxnSp>
      <p:cxnSp>
        <p:nvCxnSpPr>
          <p:cNvPr id="352" name="Shape 352"/>
          <p:cNvCxnSpPr/>
          <p:nvPr/>
        </p:nvCxnSpPr>
        <p:spPr>
          <a:xfrm rot="5400000" flipH="1">
            <a:off y="4723606" x="3634581"/>
            <a:ext cy="1946275" cx="360362"/>
          </a:xfrm>
          <a:prstGeom prst="straightConnector1">
            <a:avLst/>
          </a:prstGeom>
          <a:noFill/>
          <a:ln w="9525" cap="rnd">
            <a:solidFill>
              <a:srgbClr val="3E3F6F"/>
            </a:solidFill>
            <a:prstDash val="solid"/>
            <a:miter/>
            <a:headEnd w="med" len="med" type="none"/>
            <a:tailEnd w="lg" len="lg" type="stealth"/>
          </a:ln>
        </p:spPr>
      </p:cxnSp>
      <p:cxnSp>
        <p:nvCxnSpPr>
          <p:cNvPr id="353" name="Shape 353"/>
          <p:cNvCxnSpPr/>
          <p:nvPr/>
        </p:nvCxnSpPr>
        <p:spPr>
          <a:xfrm rot="5400000" flipH="1">
            <a:off y="5606256" x="4517231"/>
            <a:ext cy="180975" cx="360362"/>
          </a:xfrm>
          <a:prstGeom prst="straightConnector1">
            <a:avLst/>
          </a:prstGeom>
          <a:noFill/>
          <a:ln w="9525" cap="rnd">
            <a:solidFill>
              <a:srgbClr val="3E3F6F"/>
            </a:solidFill>
            <a:prstDash val="solid"/>
            <a:miter/>
            <a:headEnd w="med" len="med" type="none"/>
            <a:tailEnd w="lg" len="lg" type="stealth"/>
          </a:ln>
        </p:spPr>
      </p:cxnSp>
      <p:cxnSp>
        <p:nvCxnSpPr>
          <p:cNvPr id="354" name="Shape 354"/>
          <p:cNvCxnSpPr/>
          <p:nvPr/>
        </p:nvCxnSpPr>
        <p:spPr>
          <a:xfrm rot="-5400000">
            <a:off y="4905375" x="5399087"/>
            <a:ext cy="1582737" cx="360362"/>
          </a:xfrm>
          <a:prstGeom prst="straightConnector1">
            <a:avLst/>
          </a:prstGeom>
          <a:noFill/>
          <a:ln w="9525" cap="rnd">
            <a:solidFill>
              <a:srgbClr val="3E3F6F"/>
            </a:solidFill>
            <a:prstDash val="solid"/>
            <a:miter/>
            <a:headEnd w="med" len="med" type="none"/>
            <a:tailEnd w="lg" len="lg" type="stealth"/>
          </a:ln>
        </p:spPr>
      </p:cxnSp>
      <p:cxnSp>
        <p:nvCxnSpPr>
          <p:cNvPr id="355" name="Shape 355"/>
          <p:cNvCxnSpPr/>
          <p:nvPr/>
        </p:nvCxnSpPr>
        <p:spPr>
          <a:xfrm rot="-5400000">
            <a:off y="4022725" x="6281737"/>
            <a:ext cy="3348037" cx="360362"/>
          </a:xfrm>
          <a:prstGeom prst="straightConnector1">
            <a:avLst/>
          </a:prstGeom>
          <a:noFill/>
          <a:ln w="9525" cap="rnd">
            <a:solidFill>
              <a:srgbClr val="3E3F6F"/>
            </a:solidFill>
            <a:prstDash val="solid"/>
            <a:miter/>
            <a:headEnd w="med" len="med" type="none"/>
            <a:tailEnd w="lg" len="lg" type="stealth"/>
          </a:ln>
        </p:spPr>
      </p:cxnSp>
      <p:sp>
        <p:nvSpPr>
          <p:cNvPr id="356" name="Shape 356"/>
          <p:cNvSpPr/>
          <p:nvPr/>
        </p:nvSpPr>
        <p:spPr>
          <a:xfrm>
            <a:off y="3429000" x="250825"/>
            <a:ext cy="1196974" cx="179863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57" name="Shape 357"/>
          <p:cNvSpPr/>
          <p:nvPr/>
        </p:nvSpPr>
        <p:spPr>
          <a:xfrm>
            <a:off y="3429000" x="2124075"/>
            <a:ext cy="1087437" cx="165576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358" name="Shape 358"/>
          <p:cNvSpPr/>
          <p:nvPr/>
        </p:nvSpPr>
        <p:spPr>
          <a:xfrm>
            <a:off y="3429000" x="3851275"/>
            <a:ext cy="1063625" cx="16002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359" name="Shape 359"/>
          <p:cNvSpPr/>
          <p:nvPr/>
        </p:nvSpPr>
        <p:spPr>
          <a:xfrm>
            <a:off y="3141661" x="5795962"/>
            <a:ext cy="1506536" cx="1062037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360" name="Shape 360"/>
          <p:cNvSpPr/>
          <p:nvPr/>
        </p:nvSpPr>
        <p:spPr>
          <a:xfrm>
            <a:off y="3500437" x="7380286"/>
            <a:ext cy="1100137" cx="1646237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Інформаційні процеси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Зберігання повідомлень (на носіях)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Передавання повідомлень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Опрацювання повідомлень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Пошук повідомлень</a:t>
            </a:r>
          </a:p>
          <a:p>
            <a:r>
              <a:t/>
            </a:r>
          </a:p>
        </p:txBody>
      </p:sp>
      <p:sp>
        <p:nvSpPr>
          <p:cNvPr id="128" name="Shape 128"/>
          <p:cNvSpPr/>
          <p:nvPr/>
        </p:nvSpPr>
        <p:spPr>
          <a:xfrm>
            <a:off y="4941887" x="2124075"/>
            <a:ext cy="1560512" cx="23431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29" name="Shape 129"/>
          <p:cNvSpPr/>
          <p:nvPr/>
        </p:nvSpPr>
        <p:spPr>
          <a:xfrm>
            <a:off y="1484312" x="6732586"/>
            <a:ext cy="1657350" cx="16573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30" name="Shape 130"/>
          <p:cNvSpPr/>
          <p:nvPr/>
        </p:nvSpPr>
        <p:spPr>
          <a:xfrm>
            <a:off y="3357562" x="4932362"/>
            <a:ext cy="2592387" cx="34544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31" name="Shape 131"/>
          <p:cNvSpPr/>
          <p:nvPr/>
        </p:nvSpPr>
        <p:spPr>
          <a:xfrm>
            <a:off y="3357562" x="539750"/>
            <a:ext cy="1476374" cx="2230437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Зберігання повідомлень</a:t>
            </a:r>
          </a:p>
        </p:txBody>
      </p:sp>
      <p:sp>
        <p:nvSpPr>
          <p:cNvPr id="137" name="Shape 137"/>
          <p:cNvSpPr/>
          <p:nvPr/>
        </p:nvSpPr>
        <p:spPr>
          <a:xfrm>
            <a:off y="2060575" x="900112"/>
            <a:ext cy="3779837" cx="245586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38" name="Shape 138"/>
          <p:cNvSpPr/>
          <p:nvPr/>
        </p:nvSpPr>
        <p:spPr>
          <a:xfrm>
            <a:off y="3716337" x="4211637"/>
            <a:ext cy="2947987" cx="374491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39" name="Shape 139"/>
          <p:cNvSpPr/>
          <p:nvPr/>
        </p:nvSpPr>
        <p:spPr>
          <a:xfrm>
            <a:off y="1412875" x="3708400"/>
            <a:ext cy="2420936" cx="303847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/>
          <p:nvPr/>
        </p:nvSpPr>
        <p:spPr>
          <a:xfrm>
            <a:off y="1700211" x="395287"/>
            <a:ext cy="2087562" cx="22097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45" name="Shape 145"/>
          <p:cNvSpPr/>
          <p:nvPr/>
        </p:nvSpPr>
        <p:spPr>
          <a:xfrm>
            <a:off y="1341437" x="2700336"/>
            <a:ext cy="2349500" cx="2092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46" name="Shape 146"/>
          <p:cNvSpPr/>
          <p:nvPr/>
        </p:nvSpPr>
        <p:spPr>
          <a:xfrm>
            <a:off y="476250" x="5003800"/>
            <a:ext cy="2874961" cx="414019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47" name="Shape 147"/>
          <p:cNvSpPr/>
          <p:nvPr/>
        </p:nvSpPr>
        <p:spPr>
          <a:xfrm>
            <a:off y="4005262" x="468312"/>
            <a:ext cy="2519362" cx="2879725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48" name="Shape 148"/>
          <p:cNvSpPr/>
          <p:nvPr/>
        </p:nvSpPr>
        <p:spPr>
          <a:xfrm>
            <a:off y="3789362" x="3635375"/>
            <a:ext cy="2376486" cx="2376486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149" name="Shape 149"/>
          <p:cNvSpPr/>
          <p:nvPr/>
        </p:nvSpPr>
        <p:spPr>
          <a:xfrm>
            <a:off y="3860800" x="6276975"/>
            <a:ext cy="2158999" cx="2867024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150" name="Shape 150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Носії повідомлень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Передавання повідомлень</a:t>
            </a:r>
          </a:p>
        </p:txBody>
      </p:sp>
      <p:sp>
        <p:nvSpPr>
          <p:cNvPr id="156" name="Shape 156"/>
          <p:cNvSpPr/>
          <p:nvPr/>
        </p:nvSpPr>
        <p:spPr>
          <a:xfrm>
            <a:off y="1412875" x="468312"/>
            <a:ext cy="2632075" cx="26225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57" name="Shape 157"/>
          <p:cNvSpPr/>
          <p:nvPr/>
        </p:nvSpPr>
        <p:spPr>
          <a:xfrm>
            <a:off y="1484312" x="3348037"/>
            <a:ext cy="2484437" cx="24828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58" name="Shape 158"/>
          <p:cNvSpPr/>
          <p:nvPr/>
        </p:nvSpPr>
        <p:spPr>
          <a:xfrm>
            <a:off y="4005262" x="3059111"/>
            <a:ext cy="2593975" cx="2592386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59" name="Shape 159"/>
          <p:cNvSpPr/>
          <p:nvPr/>
        </p:nvSpPr>
        <p:spPr>
          <a:xfrm>
            <a:off y="4221162" x="395287"/>
            <a:ext cy="2333625" cx="28575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60" name="Shape 160"/>
          <p:cNvSpPr/>
          <p:nvPr/>
        </p:nvSpPr>
        <p:spPr>
          <a:xfrm>
            <a:off y="1557337" x="6372225"/>
            <a:ext cy="2081211" cx="2087562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161" name="Shape 161"/>
          <p:cNvSpPr/>
          <p:nvPr/>
        </p:nvSpPr>
        <p:spPr>
          <a:xfrm>
            <a:off y="4564062" x="5580062"/>
            <a:ext cy="1673224" cx="3216274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Опрацювання повідомлень</a:t>
            </a:r>
          </a:p>
        </p:txBody>
      </p:sp>
      <p:sp>
        <p:nvSpPr>
          <p:cNvPr id="167" name="Shape 167"/>
          <p:cNvSpPr/>
          <p:nvPr/>
        </p:nvSpPr>
        <p:spPr>
          <a:xfrm>
            <a:off y="1412875" x="4572000"/>
            <a:ext cy="2349499" cx="36004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68" name="Shape 168"/>
          <p:cNvSpPr/>
          <p:nvPr/>
        </p:nvSpPr>
        <p:spPr>
          <a:xfrm>
            <a:off y="4005262" x="468312"/>
            <a:ext cy="2495549" cx="37433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69" name="Shape 169"/>
          <p:cNvSpPr/>
          <p:nvPr/>
        </p:nvSpPr>
        <p:spPr>
          <a:xfrm>
            <a:off y="1412875" x="250825"/>
            <a:ext cy="2538412" cx="381635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70" name="Shape 170"/>
          <p:cNvSpPr/>
          <p:nvPr/>
        </p:nvSpPr>
        <p:spPr>
          <a:xfrm>
            <a:off y="4005262" x="4572000"/>
            <a:ext cy="2381249" cx="360045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Пошук повідомлень</a:t>
            </a:r>
          </a:p>
        </p:txBody>
      </p:sp>
      <p:sp>
        <p:nvSpPr>
          <p:cNvPr id="176" name="Shape 176"/>
          <p:cNvSpPr/>
          <p:nvPr/>
        </p:nvSpPr>
        <p:spPr>
          <a:xfrm>
            <a:off y="4076700" x="900112"/>
            <a:ext cy="2338386" cx="35242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77" name="Shape 177"/>
          <p:cNvSpPr/>
          <p:nvPr/>
        </p:nvSpPr>
        <p:spPr>
          <a:xfrm>
            <a:off y="1341437" x="4932362"/>
            <a:ext cy="2349500" cx="35274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78" name="Shape 178"/>
          <p:cNvSpPr/>
          <p:nvPr/>
        </p:nvSpPr>
        <p:spPr>
          <a:xfrm>
            <a:off y="1412875" x="900112"/>
            <a:ext cy="2592387" cx="34544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79" name="Shape 179"/>
          <p:cNvSpPr/>
          <p:nvPr/>
        </p:nvSpPr>
        <p:spPr>
          <a:xfrm>
            <a:off y="3933825" x="5003800"/>
            <a:ext cy="2482849" cx="3313111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Питання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309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Для чого людина зберігає повідомлення?</a:t>
            </a:r>
          </a:p>
          <a:p>
            <a:pPr algn="l" rtl="0" lvl="0" marR="0" indent="0" marL="0">
              <a:buClr>
                <a:schemeClr val="accent1"/>
              </a:buClr>
              <a:buSzPct val="86309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Які носії повідомлень ви використовуєте?</a:t>
            </a:r>
          </a:p>
          <a:p>
            <a:pPr algn="l" rtl="0" lvl="0" marR="0" indent="0" marL="0">
              <a:buClr>
                <a:schemeClr val="accent1"/>
              </a:buClr>
              <a:buSzPct val="86309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Хто і кому може передавати повідомлення?</a:t>
            </a:r>
          </a:p>
          <a:p>
            <a:pPr algn="l" rtl="0" lvl="0" marR="0" indent="0" marL="0">
              <a:buClr>
                <a:schemeClr val="accent1"/>
              </a:buClr>
              <a:buSzPct val="86309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Для чого людина шукає повідомлення?</a:t>
            </a:r>
          </a:p>
          <a:p>
            <a:pPr algn="l" rtl="0" lvl="0" marR="0" indent="0" marL="0">
              <a:buClr>
                <a:schemeClr val="accent1"/>
              </a:buClr>
              <a:buSzPct val="86309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 чому полягають інформаційні процеси?</a:t>
            </a:r>
          </a:p>
          <a:p>
            <a:pPr algn="l" rtl="0" lvl="0" marR="0" indent="0" marL="0">
              <a:buClr>
                <a:schemeClr val="accent1"/>
              </a:buClr>
              <a:buSzPct val="86309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Які інформаційні процеси відбуваються під час навчання?</a:t>
            </a:r>
          </a:p>
          <a:p>
            <a:pPr algn="l" rtl="0" lvl="0" marR="0" indent="0" marL="0">
              <a:buClr>
                <a:schemeClr val="accent1"/>
              </a:buClr>
              <a:buSzPct val="86309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Які пристрої використовує людина, здійснюючи інформаційні процеси?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Дистанційне навчання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4F81BD"/>
      </a:accent4>
      <a:accent5>
        <a:srgbClr val="C0504D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5_Справедливість 1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FFFFFF"/>
      </a:accent3>
      <a:accent4>
        <a:srgbClr val="53548A"/>
      </a:accent4>
      <a:accent5>
        <a:srgbClr val="438086"/>
      </a:accent5>
      <a:accent6>
        <a:srgbClr val="FFFFFF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1_Справедливість 1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FFFFFF"/>
      </a:accent3>
      <a:accent4>
        <a:srgbClr val="53548A"/>
      </a:accent4>
      <a:accent5>
        <a:srgbClr val="438086"/>
      </a:accent5>
      <a:accent6>
        <a:srgbClr val="FFFFFF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Справедливість 1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FFFFFF"/>
      </a:accent3>
      <a:accent4>
        <a:srgbClr val="53548A"/>
      </a:accent4>
      <a:accent5>
        <a:srgbClr val="438086"/>
      </a:accent5>
      <a:accent6>
        <a:srgbClr val="FFFFFF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