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7" r:id="rId4"/>
    <p:sldMasterId id="2147483668" r:id="rId5"/>
    <p:sldMasterId id="214748366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8974C54A-BCDB-4AAF-9CAB-E3CD925D22A4}">
  <a:tblStyle styleName="Table_0" styleId="{8974C54A-BCDB-4AAF-9CAB-E3CD925D22A4}"/>
</a:tblStyleLst>
</file>

<file path=ppt/_rels/presentation.xml.rels><?xml version="1.0" encoding="UTF-8" standalone="yes"?><Relationships xmlns="http://schemas.openxmlformats.org/package/2006/relationships"><Relationship Target="slides/slide32.xml" Type="http://schemas.openxmlformats.org/officeDocument/2006/relationships/slide" Id="rId39"/><Relationship Target="slides/slide31.xml" Type="http://schemas.openxmlformats.org/officeDocument/2006/relationships/slide" Id="rId38"/><Relationship Target="slides/slide30.xml" Type="http://schemas.openxmlformats.org/officeDocument/2006/relationships/slide" Id="rId37"/><Relationship Target="slides/slide12.xml" Type="http://schemas.openxmlformats.org/officeDocument/2006/relationships/slide" Id="rId19"/><Relationship Target="slides/slide29.xml" Type="http://schemas.openxmlformats.org/officeDocument/2006/relationships/slide" Id="rId36"/><Relationship Target="slides/slide11.xml" Type="http://schemas.openxmlformats.org/officeDocument/2006/relationships/slide" Id="rId18"/><Relationship Target="slides/slide10.xml" Type="http://schemas.openxmlformats.org/officeDocument/2006/relationships/slide" Id="rId17"/><Relationship Target="slides/slide9.xml" Type="http://schemas.openxmlformats.org/officeDocument/2006/relationships/slide" Id="rId16"/><Relationship Target="slides/slide8.xml" Type="http://schemas.openxmlformats.org/officeDocument/2006/relationships/slide" Id="rId15"/><Relationship Target="slides/slide7.xml" Type="http://schemas.openxmlformats.org/officeDocument/2006/relationships/slide" Id="rId14"/><Relationship Target="slides/slide23.xml" Type="http://schemas.openxmlformats.org/officeDocument/2006/relationships/slide" Id="rId30"/><Relationship Target="slides/slide5.xml" Type="http://schemas.openxmlformats.org/officeDocument/2006/relationships/slide" Id="rId12"/><Relationship Target="slides/slide24.xml" Type="http://schemas.openxmlformats.org/officeDocument/2006/relationships/slide" Id="rId31"/><Relationship Target="slides/slide6.xml" Type="http://schemas.openxmlformats.org/officeDocument/2006/relationships/slide" Id="rId13"/><Relationship Target="slides/slide3.xml" Type="http://schemas.openxmlformats.org/officeDocument/2006/relationships/slide" Id="rId10"/><Relationship Target="slides/slide4.xml" Type="http://schemas.openxmlformats.org/officeDocument/2006/relationships/slide" Id="rId11"/><Relationship Target="slides/slide27.xml" Type="http://schemas.openxmlformats.org/officeDocument/2006/relationships/slide" Id="rId34"/><Relationship Target="slides/slide28.xml" Type="http://schemas.openxmlformats.org/officeDocument/2006/relationships/slide" Id="rId35"/><Relationship Target="slides/slide25.xml" Type="http://schemas.openxmlformats.org/officeDocument/2006/relationships/slide" Id="rId32"/><Relationship Target="slides/slide26.xml" Type="http://schemas.openxmlformats.org/officeDocument/2006/relationships/slide" Id="rId33"/><Relationship Target="slides/slide40.xml" Type="http://schemas.openxmlformats.org/officeDocument/2006/relationships/slide" Id="rId47"/><Relationship Target="slides/slide22.xml" Type="http://schemas.openxmlformats.org/officeDocument/2006/relationships/slide" Id="rId29"/><Relationship Target="slides/slide19.xml" Type="http://schemas.openxmlformats.org/officeDocument/2006/relationships/slide" Id="rId26"/><Relationship Target="slides/slide18.xml" Type="http://schemas.openxmlformats.org/officeDocument/2006/relationships/slide" Id="rId25"/><Relationship Target="slides/slide21.xml" Type="http://schemas.openxmlformats.org/officeDocument/2006/relationships/slide" Id="rId28"/><Relationship Target="slides/slide20.xml" Type="http://schemas.openxmlformats.org/officeDocument/2006/relationships/slide" Id="rId27"/><Relationship Target="presProps.xml" Type="http://schemas.openxmlformats.org/officeDocument/2006/relationships/presProps" Id="rId2"/><Relationship Target="slides/slide14.xml" Type="http://schemas.openxmlformats.org/officeDocument/2006/relationships/slide" Id="rId21"/><Relationship Target="slides/slide33.xml" Type="http://schemas.openxmlformats.org/officeDocument/2006/relationships/slide" Id="rId40"/><Relationship Target="theme/theme2.xml" Type="http://schemas.openxmlformats.org/officeDocument/2006/relationships/theme" Id="rId1"/><Relationship Target="slides/slide15.xml" Type="http://schemas.openxmlformats.org/officeDocument/2006/relationships/slide" Id="rId22"/><Relationship Target="slides/slide34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6.xml" Type="http://schemas.openxmlformats.org/officeDocument/2006/relationships/slide" Id="rId23"/><Relationship Target="slides/slide35.xml" Type="http://schemas.openxmlformats.org/officeDocument/2006/relationships/slide" Id="rId42"/><Relationship Target="tableStyles.xml" Type="http://schemas.openxmlformats.org/officeDocument/2006/relationships/tableStyles" Id="rId3"/><Relationship Target="slides/slide17.xml" Type="http://schemas.openxmlformats.org/officeDocument/2006/relationships/slide" Id="rId24"/><Relationship Target="slides/slide36.xml" Type="http://schemas.openxmlformats.org/officeDocument/2006/relationships/slide" Id="rId43"/><Relationship Target="slides/slide37.xml" Type="http://schemas.openxmlformats.org/officeDocument/2006/relationships/slide" Id="rId44"/><Relationship Target="slides/slide38.xml" Type="http://schemas.openxmlformats.org/officeDocument/2006/relationships/slide" Id="rId45"/><Relationship Target="slides/slide39.xml" Type="http://schemas.openxmlformats.org/officeDocument/2006/relationships/slide" Id="rId46"/><Relationship Target="slides/slide13.xml" Type="http://schemas.openxmlformats.org/officeDocument/2006/relationships/slide" Id="rId20"/><Relationship Target="slides/slide2.xml" Type="http://schemas.openxmlformats.org/officeDocument/2006/relationships/slide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s/slide1.xml" Type="http://schemas.openxmlformats.org/officeDocument/2006/relationships/slide" Id="rId8"/><Relationship Target="notesMasters/notesMaster1.xml" Type="http://schemas.openxmlformats.org/officeDocument/2006/relationships/notesMaster" Id="rId7"/></Relationships>
</file>

<file path=ppt/notesMasters/_rels/notesMaster1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2" name="Shape 2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3" name="Shape 2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1" name="Shape 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buNone/>
            </a:pPr>
            <a:r>
              <a:rPr lang="en-US"/>
              <a:t>
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6" name="Shape 3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4" name="Shape 3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5" name="Shape 3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36" name="Shape 33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5" name="Shape 3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1" name="Shape 3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8" name="Shape 3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5" name="Shape 3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2" name="Shape 3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3" name="Shape 3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74" name="Shape 37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0" name="Shape 3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1" name="Shape 3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82" name="Shape 38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5" name="Shape 3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6" name="Shape 3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97" name="Shape 39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3" name="Shape 4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4" name="Shape 4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05" name="Shape 40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8" name="Shape 4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9" name="Shape 4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20" name="Shape 42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3" name="Shape 4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4" name="Shape 4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35" name="Shape 43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5" name="Shape 4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6" name="Shape 4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47" name="Shape 44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7" name="Shape 4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8" name="Shape 4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59" name="Shape 45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5" name="Shape 4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6" name="Shape 4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67" name="Shape 46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2" name="Shape 4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3" name="Shape 4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74" name="Shape 47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8" name="Shape 4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9" name="Shape 4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00" name="Shape 50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9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ICAL_TITLE_AND_VERTICAL_TEXT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ECT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3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45720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8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91440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4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13716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18288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ICAL_TITLE_AND_VERTICAL_TEXT"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 rot="5400000">
            <a:off y="2194563" x="4709477"/>
            <a:ext cy="201168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 rot="5400000">
            <a:off y="419102" x="769937"/>
            <a:ext cy="55626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ICAL_TEXT"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 rot="5400000">
            <a:off y="-152399" x="2514599"/>
            <a:ext cy="7772400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_ONLY"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_OBJECTS_WITH_TEXT"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273050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1447800" x="914400"/>
            <a:ext cy="7620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chemeClr val="accent1"/>
              </a:buClr>
              <a:buFont typeface="Yanone Kaffeesatz"/>
              <a:buNone/>
              <a:defRPr b="1" sz="2400">
                <a:solidFill>
                  <a:schemeClr val="accent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rtl="0">
              <a:buFont typeface="Libre Baskerville"/>
              <a:buNone/>
              <a:defRPr b="1" sz="2000"/>
            </a:lvl2pPr>
            <a:lvl3pPr rtl="0">
              <a:buFont typeface="Libre Baskerville"/>
              <a:buNone/>
              <a:defRPr b="1" sz="1800"/>
            </a:lvl3pPr>
            <a:lvl4pPr rtl="0">
              <a:buFont typeface="Libre Baskerville"/>
              <a:buNone/>
              <a:defRPr b="1" sz="1600"/>
            </a:lvl4pPr>
            <a:lvl5pPr rtl="0">
              <a:buFont typeface="Libre Baskerville"/>
              <a:buNone/>
              <a:defRPr b="1"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y="1447800" x="4953000"/>
            <a:ext cy="7620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chemeClr val="accent1"/>
              </a:buClr>
              <a:buFont typeface="Yanone Kaffeesatz"/>
              <a:buNone/>
              <a:defRPr b="1" sz="2400">
                <a:solidFill>
                  <a:schemeClr val="accent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rtl="0">
              <a:buFont typeface="Libre Baskerville"/>
              <a:buNone/>
              <a:defRPr b="1" sz="2000"/>
            </a:lvl2pPr>
            <a:lvl3pPr rtl="0">
              <a:buFont typeface="Libre Baskerville"/>
              <a:buNone/>
              <a:defRPr b="1" sz="1800"/>
            </a:lvl3pPr>
            <a:lvl4pPr rtl="0">
              <a:buFont typeface="Libre Baskerville"/>
              <a:buNone/>
              <a:defRPr b="1" sz="1600"/>
            </a:lvl4pPr>
            <a:lvl5pPr rtl="0">
              <a:buFont typeface="Libre Baskerville"/>
              <a:buNone/>
              <a:defRPr b="1"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3" type="body"/>
          </p:nvPr>
        </p:nvSpPr>
        <p:spPr>
          <a:xfrm>
            <a:off y="2247900" x="914400"/>
            <a:ext cy="38862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4" type="body"/>
          </p:nvPr>
        </p:nvSpPr>
        <p:spPr>
          <a:xfrm>
            <a:off y="2247900" x="4953000"/>
            <a:ext cy="38862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_OBJECTS"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1447800" x="914400"/>
            <a:ext cy="4572000" cx="37490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y="1447800" x="4933950"/>
            <a:ext cy="4572000" cx="37490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ECT"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idx="1" type="subTitle"/>
          </p:nvPr>
        </p:nvSpPr>
        <p:spPr>
          <a:xfrm>
            <a:off y="3200400" x="1295400"/>
            <a:ext cy="16001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  <a:defRPr strike="noStrike" u="none" b="0" cap="none" baseline="0" sz="2600" i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ctr" rtl="0" marR="0" indent="0" marL="45720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Libre Baskerville"/>
              <a:buNone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ctr" rtl="0" marR="0" indent="0" marL="914400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ctr" rtl="0" marR="0" indent="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ctr" rtl="0" marR="0" indent="0" marL="18288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ctr" rtl="0" marR="0" indent="0" marL="228600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ctr" rtl="0" marR="0" indent="0" marL="2743200">
              <a:spcBef>
                <a:spcPts val="370"/>
              </a:spcBef>
              <a:buClr>
                <a:schemeClr val="accent2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ctr" rtl="0" marR="0" indent="0" marL="3200400">
              <a:spcBef>
                <a:spcPts val="370"/>
              </a:spcBef>
              <a:buClr>
                <a:srgbClr val="C5C5D7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ctr" rtl="0" marR="0" indent="0" marL="3657600">
              <a:spcBef>
                <a:spcPts val="370"/>
              </a:spcBef>
              <a:buClr>
                <a:srgbClr val="BFD4D6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9" name="Shape 89"/>
          <p:cNvSpPr txBox="1"/>
          <p:nvPr>
            <p:ph type="ctrTitle"/>
          </p:nvPr>
        </p:nvSpPr>
        <p:spPr>
          <a:xfrm>
            <a:off y="1505929" x="457200"/>
            <a:ext cy="147002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ICAL_TEXT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 rot="5400000">
            <a:off y="-251619" x="2309018"/>
            <a:ext cy="8229600" cx="45259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icTx" type="picTx">
  <p:cSld name="PICTURE_WITH_CAPTION_TEXT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8" name="Shape 18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buClr>
                <a:schemeClr val="dk1"/>
              </a:buClr>
              <a:buFont typeface="Calibri"/>
              <a:buNone/>
              <a:defRPr strike="noStrike" u="none" b="0" cap="none" baseline="0" sz="3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buClr>
                <a:schemeClr val="dk1"/>
              </a:buClr>
              <a:buFont typeface="Calibri"/>
              <a:buNone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buClr>
                <a:schemeClr val="dk1"/>
              </a:buClr>
              <a:buFont typeface="Calibri"/>
              <a:buNone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Calibri"/>
              <a:buNone/>
              <a:defRPr sz="1400"/>
            </a:lvl1pPr>
            <a:lvl2pPr rtl="0" indent="0" marL="457200">
              <a:buFont typeface="Calibri"/>
              <a:buNone/>
              <a:defRPr sz="1200"/>
            </a:lvl2pPr>
            <a:lvl3pPr rtl="0" indent="0" marL="914400">
              <a:buFont typeface="Calibri"/>
              <a:buNone/>
              <a:defRPr sz="1000"/>
            </a:lvl3pPr>
            <a:lvl4pPr rtl="0" indent="0" marL="1371600">
              <a:buFont typeface="Calibri"/>
              <a:buNone/>
              <a:defRPr sz="900"/>
            </a:lvl4pPr>
            <a:lvl5pPr rtl="0" indent="0" marL="1828800">
              <a:buFont typeface="Calibri"/>
              <a:buNone/>
              <a:defRPr sz="900"/>
            </a:lvl5pPr>
            <a:lvl6pPr rtl="0" indent="0" marL="2286000">
              <a:buFont typeface="Calibri"/>
              <a:buNone/>
              <a:defRPr sz="900"/>
            </a:lvl6pPr>
            <a:lvl7pPr rtl="0" indent="0" marL="2743200">
              <a:buFont typeface="Calibri"/>
              <a:buNone/>
              <a:defRPr sz="900"/>
            </a:lvl7pPr>
            <a:lvl8pPr rtl="0" indent="0" marL="3200400">
              <a:buFont typeface="Calibri"/>
              <a:buNone/>
              <a:defRPr sz="900"/>
            </a:lvl8pPr>
            <a:lvl9pPr rtl="0" indent="0" marL="3657600">
              <a:buFont typeface="Calibri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Tx" type="objTx">
  <p:cSld name="OBJECT_WITH_CAPTION_TEXT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Calibri"/>
              <a:buNone/>
              <a:defRPr sz="1400"/>
            </a:lvl1pPr>
            <a:lvl2pPr rtl="0" indent="0" marL="457200">
              <a:buFont typeface="Calibri"/>
              <a:buNone/>
              <a:defRPr sz="1200"/>
            </a:lvl2pPr>
            <a:lvl3pPr rtl="0" indent="0" marL="914400">
              <a:buFont typeface="Calibri"/>
              <a:buNone/>
              <a:defRPr sz="1000"/>
            </a:lvl3pPr>
            <a:lvl4pPr rtl="0" indent="0" marL="1371600">
              <a:buFont typeface="Calibri"/>
              <a:buNone/>
              <a:defRPr sz="900"/>
            </a:lvl4pPr>
            <a:lvl5pPr rtl="0" indent="0" marL="1828800">
              <a:buFont typeface="Calibri"/>
              <a:buNone/>
              <a:defRPr sz="900"/>
            </a:lvl5pPr>
            <a:lvl6pPr rtl="0" indent="0" marL="2286000">
              <a:buFont typeface="Calibri"/>
              <a:buNone/>
              <a:defRPr sz="900"/>
            </a:lvl6pPr>
            <a:lvl7pPr rtl="0" indent="0" marL="2743200">
              <a:buFont typeface="Calibri"/>
              <a:buNone/>
              <a:defRPr sz="900"/>
            </a:lvl7pPr>
            <a:lvl8pPr rtl="0" indent="0" marL="3200400">
              <a:buFont typeface="Calibri"/>
              <a:buNone/>
              <a:defRPr sz="900"/>
            </a:lvl8pPr>
            <a:lvl9pPr rtl="0" indent="0" marL="3657600">
              <a:buFont typeface="Calibri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_ONLY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_OBJECTS_WITH_TEXT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Calibri"/>
              <a:buNone/>
              <a:defRPr b="1" sz="2400"/>
            </a:lvl1pPr>
            <a:lvl2pPr rtl="0" indent="0" marL="457200">
              <a:buFont typeface="Calibri"/>
              <a:buNone/>
              <a:defRPr b="1" sz="2000"/>
            </a:lvl2pPr>
            <a:lvl3pPr rtl="0" indent="0" marL="914400">
              <a:buFont typeface="Calibri"/>
              <a:buNone/>
              <a:defRPr b="1" sz="1800"/>
            </a:lvl3pPr>
            <a:lvl4pPr rtl="0" indent="0" marL="1371600">
              <a:buFont typeface="Calibri"/>
              <a:buNone/>
              <a:defRPr b="1" sz="1600"/>
            </a:lvl4pPr>
            <a:lvl5pPr rtl="0" indent="0" marL="1828800">
              <a:buFont typeface="Calibri"/>
              <a:buNone/>
              <a:defRPr b="1" sz="1600"/>
            </a:lvl5pPr>
            <a:lvl6pPr rtl="0" indent="0" marL="2286000">
              <a:buFont typeface="Calibri"/>
              <a:buNone/>
              <a:defRPr b="1" sz="1600"/>
            </a:lvl6pPr>
            <a:lvl7pPr rtl="0" indent="0" marL="2743200">
              <a:buFont typeface="Calibri"/>
              <a:buNone/>
              <a:defRPr b="1" sz="1600"/>
            </a:lvl7pPr>
            <a:lvl8pPr rtl="0" indent="0" marL="3200400">
              <a:buFont typeface="Calibri"/>
              <a:buNone/>
              <a:defRPr b="1" sz="1600"/>
            </a:lvl8pPr>
            <a:lvl9pPr rtl="0" indent="0" marL="3657600">
              <a:buFont typeface="Calibri"/>
              <a:buNone/>
              <a:defRPr b="1" sz="1600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31" name="Shape 31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Calibri"/>
              <a:buNone/>
              <a:defRPr b="1" sz="2400"/>
            </a:lvl1pPr>
            <a:lvl2pPr rtl="0" indent="0" marL="457200">
              <a:buFont typeface="Calibri"/>
              <a:buNone/>
              <a:defRPr b="1" sz="2000"/>
            </a:lvl2pPr>
            <a:lvl3pPr rtl="0" indent="0" marL="914400">
              <a:buFont typeface="Calibri"/>
              <a:buNone/>
              <a:defRPr b="1" sz="1800"/>
            </a:lvl3pPr>
            <a:lvl4pPr rtl="0" indent="0" marL="1371600">
              <a:buFont typeface="Calibri"/>
              <a:buNone/>
              <a:defRPr b="1" sz="1600"/>
            </a:lvl4pPr>
            <a:lvl5pPr rtl="0" indent="0" marL="1828800">
              <a:buFont typeface="Calibri"/>
              <a:buNone/>
              <a:defRPr b="1" sz="1600"/>
            </a:lvl5pPr>
            <a:lvl6pPr rtl="0" indent="0" marL="2286000">
              <a:buFont typeface="Calibri"/>
              <a:buNone/>
              <a:defRPr b="1" sz="1600"/>
            </a:lvl6pPr>
            <a:lvl7pPr rtl="0" indent="0" marL="2743200">
              <a:buFont typeface="Calibri"/>
              <a:buNone/>
              <a:defRPr b="1" sz="1600"/>
            </a:lvl7pPr>
            <a:lvl8pPr rtl="0" indent="0" marL="3200400">
              <a:buFont typeface="Calibri"/>
              <a:buNone/>
              <a:defRPr b="1" sz="1600"/>
            </a:lvl8pPr>
            <a:lvl9pPr rtl="0" indent="0" marL="3657600">
              <a:buFont typeface="Calibri"/>
              <a:buNone/>
              <a:defRPr b="1" sz="1600"/>
            </a:lvl9pPr>
          </a:lstStyle>
          <a:p/>
        </p:txBody>
      </p:sp>
      <p:sp>
        <p:nvSpPr>
          <p:cNvPr id="32" name="Shape 32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_OBJECTS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ecHead" type="secHead">
  <p:cSld name="SECTION_HEADER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 b="1" cap="small" sz="4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rtl="0" indent="0" marL="45720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rtl="0" indent="0" marL="91440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rtl="0" indent="0" marL="13716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rtl="0" indent="0" marL="18288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rtl="0" indent="0" marL="22860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rtl="0" indent="0" marL="27432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rtl="0" indent="0" marL="32004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rtl="0" indent="0" marL="36576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13.xml" Type="http://schemas.openxmlformats.org/officeDocument/2006/relationships/slideLayout" Id="rId2"/><Relationship Target="../slideLayouts/slideLayout12.xml" Type="http://schemas.openxmlformats.org/officeDocument/2006/relationships/slideLayout" Id="rId1"/><Relationship Target="../slideLayouts/slideLayout15.xml" Type="http://schemas.openxmlformats.org/officeDocument/2006/relationships/slideLayout" Id="rId4"/><Relationship Target="../slideLayouts/slideLayout14.xml" Type="http://schemas.openxmlformats.org/officeDocument/2006/relationships/slideLayout" Id="rId3"/><Relationship Target="../slideLayouts/slideLayout17.xml" Type="http://schemas.openxmlformats.org/officeDocument/2006/relationships/slideLayout" Id="rId6"/><Relationship Target="../slideLayouts/slideLayout16.xml" Type="http://schemas.openxmlformats.org/officeDocument/2006/relationships/slideLayout" Id="rId5"/><Relationship Target="../theme/theme5.xml" Type="http://schemas.openxmlformats.org/officeDocument/2006/relationships/theme" Id="rId8"/><Relationship Target="../slideLayouts/slideLayout18.xml" Type="http://schemas.openxmlformats.org/officeDocument/2006/relationships/slideLayout" Id="rId7"/></Relationships>
</file>

<file path=ppt/slideMasters/_rels/slideMaster3.xml.rels><?xml version="1.0" encoding="UTF-8" standalone="yes"?><Relationships xmlns="http://schemas.openxmlformats.org/package/2006/relationships"><Relationship Target="../slideLayouts/slideLayout19.xml" Type="http://schemas.openxmlformats.org/officeDocument/2006/relationships/slideLayout" Id="rId2"/><Relationship Target="../media/image02.jpg" Type="http://schemas.openxmlformats.org/officeDocument/2006/relationships/image" Id="rId1"/><Relationship Target="../theme/theme3.xml" Type="http://schemas.openxmlformats.org/officeDocument/2006/relationships/theme" Id="rId3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8" name="Shape 48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8" name="Shape 78"/>
          <p:cNvSpPr/>
          <p:nvPr/>
        </p:nvSpPr>
        <p:spPr>
          <a:xfrm>
            <a:off y="69850" x="65086"/>
            <a:ext cy="6691311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9" name="Shape 79"/>
          <p:cNvSpPr txBox="1"/>
          <p:nvPr/>
        </p:nvSpPr>
        <p:spPr>
          <a:xfrm>
            <a:off y="1449387" x="63500"/>
            <a:ext cy="1527175" cx="902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0" name="Shape 80"/>
          <p:cNvSpPr txBox="1"/>
          <p:nvPr/>
        </p:nvSpPr>
        <p:spPr>
          <a:xfrm>
            <a:off y="1397000" x="63500"/>
            <a:ext cy="120649" cx="9020175"/>
          </a:xfrm>
          <a:prstGeom prst="rect">
            <a:avLst/>
          </a:prstGeom>
          <a:solidFill>
            <a:srgbClr val="B3B3C4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1" name="Shape 81"/>
          <p:cNvSpPr txBox="1"/>
          <p:nvPr/>
        </p:nvSpPr>
        <p:spPr>
          <a:xfrm>
            <a:off y="2976561" x="63500"/>
            <a:ext cy="111125" cx="9020175"/>
          </a:xfrm>
          <a:prstGeom prst="rect">
            <a:avLst/>
          </a:prstGeom>
          <a:solidFill>
            <a:srgbClr val="8B5D3D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2" name="Shape 8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6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9.xml" Type="http://schemas.openxmlformats.org/officeDocument/2006/relationships/slideLayout" Id="rId1"/><Relationship Target="../media/image08.jpg" Type="http://schemas.openxmlformats.org/officeDocument/2006/relationships/image" Id="rId4"/><Relationship Target="../media/image09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7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33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33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49.jpg" Type="http://schemas.openxmlformats.org/officeDocument/2006/relationships/image" Id="rId4"/><Relationship Target="../media/image41.jpg" Type="http://schemas.openxmlformats.org/officeDocument/2006/relationships/image" Id="rId3"/><Relationship Target="../media/image42.png" Type="http://schemas.openxmlformats.org/officeDocument/2006/relationships/image" Id="rId9"/><Relationship Target="../media/image45.png" Type="http://schemas.openxmlformats.org/officeDocument/2006/relationships/image" Id="rId6"/><Relationship Target="../media/image40.jpg" Type="http://schemas.openxmlformats.org/officeDocument/2006/relationships/image" Id="rId5"/><Relationship Target="../media/image43.png" Type="http://schemas.openxmlformats.org/officeDocument/2006/relationships/image" Id="rId8"/><Relationship Target="../media/image46.png" Type="http://schemas.openxmlformats.org/officeDocument/2006/relationships/image" Id="rId7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51.png" Type="http://schemas.openxmlformats.org/officeDocument/2006/relationships/image" Id="rId4"/><Relationship Target="../media/image41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41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47.jpg" Type="http://schemas.openxmlformats.org/officeDocument/2006/relationships/image" Id="rId4"/><Relationship Target="../media/image41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54.jpg" Type="http://schemas.openxmlformats.org/officeDocument/2006/relationships/image" Id="rId4"/><Relationship Target="../media/image52.jpg" Type="http://schemas.openxmlformats.org/officeDocument/2006/relationships/image" Id="rId3"/><Relationship Target="../media/image50.jpg" Type="http://schemas.openxmlformats.org/officeDocument/2006/relationships/image" Id="rId6"/><Relationship Target="../media/image48.jpg" Type="http://schemas.openxmlformats.org/officeDocument/2006/relationships/image" Id="rId5"/><Relationship Target="../media/image65.png" Type="http://schemas.openxmlformats.org/officeDocument/2006/relationships/image" Id="rId7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57.png" Type="http://schemas.openxmlformats.org/officeDocument/2006/relationships/image" Id="rId4"/><Relationship Target="../media/image52.jpg" Type="http://schemas.openxmlformats.org/officeDocument/2006/relationships/image" Id="rId3"/><Relationship Target="../media/image53.jpg" Type="http://schemas.openxmlformats.org/officeDocument/2006/relationships/image" Id="rId6"/><Relationship Target="../media/image55.png" Type="http://schemas.openxmlformats.org/officeDocument/2006/relationships/image" Id="rId5"/><Relationship Target="../media/image61.png" Type="http://schemas.openxmlformats.org/officeDocument/2006/relationships/image" Id="rId7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81.png" Type="http://schemas.openxmlformats.org/officeDocument/2006/relationships/image" Id="rId4"/><Relationship Target="../media/image52.jpg" Type="http://schemas.openxmlformats.org/officeDocument/2006/relationships/image" Id="rId3"/><Relationship Target="../media/image58.jpg" Type="http://schemas.openxmlformats.org/officeDocument/2006/relationships/image" Id="rId6"/><Relationship Target="../media/image59.jpg" Type="http://schemas.openxmlformats.org/officeDocument/2006/relationships/image" Id="rId5"/><Relationship Target="../media/image68.png" Type="http://schemas.openxmlformats.org/officeDocument/2006/relationships/image" Id="rId7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10.jpg" Type="http://schemas.openxmlformats.org/officeDocument/2006/relationships/image" Id="rId10"/><Relationship Target="../media/image05.png" Type="http://schemas.openxmlformats.org/officeDocument/2006/relationships/image" Id="rId4"/><Relationship Target="../media/image04.png" Type="http://schemas.openxmlformats.org/officeDocument/2006/relationships/image" Id="rId3"/><Relationship Target="../media/image03.jpg" Type="http://schemas.openxmlformats.org/officeDocument/2006/relationships/image" Id="rId9"/><Relationship Target="../media/image00.jpg" Type="http://schemas.openxmlformats.org/officeDocument/2006/relationships/image" Id="rId6"/><Relationship Target="../media/image01.png" Type="http://schemas.openxmlformats.org/officeDocument/2006/relationships/image" Id="rId5"/><Relationship Target="../media/image07.jpg" Type="http://schemas.openxmlformats.org/officeDocument/2006/relationships/image" Id="rId8"/><Relationship Target="../media/image06.png" Type="http://schemas.openxmlformats.org/officeDocument/2006/relationships/image" Id="rId7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56.png" Type="http://schemas.openxmlformats.org/officeDocument/2006/relationships/image" Id="rId4"/><Relationship Target="../media/image52.jpg" Type="http://schemas.openxmlformats.org/officeDocument/2006/relationships/image" Id="rId3"/><Relationship Target="../media/image60.jpg" Type="http://schemas.openxmlformats.org/officeDocument/2006/relationships/image" Id="rId6"/><Relationship Target="../media/image67.png" Type="http://schemas.openxmlformats.org/officeDocument/2006/relationships/image" Id="rId5"/><Relationship Target="../media/image62.jpg" Type="http://schemas.openxmlformats.org/officeDocument/2006/relationships/image" Id="rId7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52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66.png" Type="http://schemas.openxmlformats.org/officeDocument/2006/relationships/image" Id="rId4"/><Relationship Target="../media/image52.jpg" Type="http://schemas.openxmlformats.org/officeDocument/2006/relationships/image" Id="rId3"/><Relationship Target="../media/image64.jpg" Type="http://schemas.openxmlformats.org/officeDocument/2006/relationships/image" Id="rId6"/><Relationship Target="../media/image63.jpg" Type="http://schemas.openxmlformats.org/officeDocument/2006/relationships/image" Id="rId5"/><Relationship Target="../media/image71.jpg" Type="http://schemas.openxmlformats.org/officeDocument/2006/relationships/image" Id="rId8"/><Relationship Target="../media/image69.jpg" Type="http://schemas.openxmlformats.org/officeDocument/2006/relationships/image" Id="rId7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74.jpg" Type="http://schemas.openxmlformats.org/officeDocument/2006/relationships/image" Id="rId4"/><Relationship Target="../media/image52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73.jpg" Type="http://schemas.openxmlformats.org/officeDocument/2006/relationships/image" Id="rId4"/><Relationship Target="../media/image70.jpg" Type="http://schemas.openxmlformats.org/officeDocument/2006/relationships/image" Id="rId3"/><Relationship Target="../media/image76.png" Type="http://schemas.openxmlformats.org/officeDocument/2006/relationships/image" Id="rId6"/><Relationship Target="../media/image72.png" Type="http://schemas.openxmlformats.org/officeDocument/2006/relationships/image" Id="rId5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76.png" Type="http://schemas.openxmlformats.org/officeDocument/2006/relationships/image" Id="rId4"/><Relationship Target="../media/image87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77.jp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7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78.jp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78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17.jpg" Type="http://schemas.openxmlformats.org/officeDocument/2006/relationships/image" Id="rId10"/><Relationship Target="../media/image16.jpg" Type="http://schemas.openxmlformats.org/officeDocument/2006/relationships/image" Id="rId4"/><Relationship Target="../media/image25.png" Type="http://schemas.openxmlformats.org/officeDocument/2006/relationships/image" Id="rId11"/><Relationship Target="../media/image11.jpg" Type="http://schemas.openxmlformats.org/officeDocument/2006/relationships/image" Id="rId3"/><Relationship Target="../media/image12.jpg" Type="http://schemas.openxmlformats.org/officeDocument/2006/relationships/image" Id="rId9"/><Relationship Target="../media/image13.jpg" Type="http://schemas.openxmlformats.org/officeDocument/2006/relationships/image" Id="rId6"/><Relationship Target="../media/image14.jpg" Type="http://schemas.openxmlformats.org/officeDocument/2006/relationships/image" Id="rId5"/><Relationship Target="../media/image20.png" Type="http://schemas.openxmlformats.org/officeDocument/2006/relationships/image" Id="rId8"/><Relationship Target="../media/image15.png" Type="http://schemas.openxmlformats.org/officeDocument/2006/relationships/image" Id="rId7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75.jp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79.png" Type="http://schemas.openxmlformats.org/officeDocument/2006/relationships/image" Id="rId4"/><Relationship Target="../media/image75.jp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89.jpg" Type="http://schemas.openxmlformats.org/officeDocument/2006/relationships/image" Id="rId10"/><Relationship Target="../media/image83.jpg" Type="http://schemas.openxmlformats.org/officeDocument/2006/relationships/image" Id="rId4"/><Relationship Target="../media/image85.jpg" Type="http://schemas.openxmlformats.org/officeDocument/2006/relationships/image" Id="rId11"/><Relationship Target="../media/image75.jpg" Type="http://schemas.openxmlformats.org/officeDocument/2006/relationships/image" Id="rId3"/><Relationship Target="../media/image84.jpg" Type="http://schemas.openxmlformats.org/officeDocument/2006/relationships/image" Id="rId9"/><Relationship Target="../media/image92.jpg" Type="http://schemas.openxmlformats.org/officeDocument/2006/relationships/image" Id="rId6"/><Relationship Target="../media/image80.jpg" Type="http://schemas.openxmlformats.org/officeDocument/2006/relationships/image" Id="rId5"/><Relationship Target="../media/image82.jpg" Type="http://schemas.openxmlformats.org/officeDocument/2006/relationships/image" Id="rId8"/><Relationship Target="../media/image86.jpg" Type="http://schemas.openxmlformats.org/officeDocument/2006/relationships/image" Id="rId7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91.jpg" Type="http://schemas.openxmlformats.org/officeDocument/2006/relationships/image" Id="rId4"/><Relationship Target="../media/image75.jp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106.png" Type="http://schemas.openxmlformats.org/officeDocument/2006/relationships/image" Id="rId10"/><Relationship Target="../media/image88.png" Type="http://schemas.openxmlformats.org/officeDocument/2006/relationships/image" Id="rId4"/><Relationship Target="../media/image101.png" Type="http://schemas.openxmlformats.org/officeDocument/2006/relationships/image" Id="rId11"/><Relationship Target="../media/image90.jpg" Type="http://schemas.openxmlformats.org/officeDocument/2006/relationships/image" Id="rId3"/><Relationship Target="../media/image93.jpg" Type="http://schemas.openxmlformats.org/officeDocument/2006/relationships/image" Id="rId9"/><Relationship Target="../media/image94.png" Type="http://schemas.openxmlformats.org/officeDocument/2006/relationships/image" Id="rId6"/><Relationship Target="../media/image96.png" Type="http://schemas.openxmlformats.org/officeDocument/2006/relationships/image" Id="rId5"/><Relationship Target="../media/image95.png" Type="http://schemas.openxmlformats.org/officeDocument/2006/relationships/image" Id="rId8"/><Relationship Target="../media/image98.png" Type="http://schemas.openxmlformats.org/officeDocument/2006/relationships/image" Id="rId7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105.jpg" Type="http://schemas.openxmlformats.org/officeDocument/2006/relationships/image" Id="rId10"/><Relationship Target="../media/image97.jpg" Type="http://schemas.openxmlformats.org/officeDocument/2006/relationships/image" Id="rId4"/><Relationship Target="../media/image90.jpg" Type="http://schemas.openxmlformats.org/officeDocument/2006/relationships/image" Id="rId3"/><Relationship Target="../media/image100.jpg" Type="http://schemas.openxmlformats.org/officeDocument/2006/relationships/image" Id="rId9"/><Relationship Target="../media/image102.png" Type="http://schemas.openxmlformats.org/officeDocument/2006/relationships/image" Id="rId6"/><Relationship Target="../media/image99.jpg" Type="http://schemas.openxmlformats.org/officeDocument/2006/relationships/image" Id="rId5"/><Relationship Target="../media/image103.png" Type="http://schemas.openxmlformats.org/officeDocument/2006/relationships/image" Id="rId8"/><Relationship Target="../media/image104.jpg" Type="http://schemas.openxmlformats.org/officeDocument/2006/relationships/image" Id="rId7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107.png" Type="http://schemas.openxmlformats.org/officeDocument/2006/relationships/image" Id="rId4"/><Relationship Target="../media/image90.jpg" Type="http://schemas.openxmlformats.org/officeDocument/2006/relationships/image" Id="rId3"/><Relationship Target="../media/image109.jpg" Type="http://schemas.openxmlformats.org/officeDocument/2006/relationships/image" Id="rId6"/><Relationship Target="../media/image110.png" Type="http://schemas.openxmlformats.org/officeDocument/2006/relationships/image" Id="rId5"/><Relationship Target="../media/image111.png" Type="http://schemas.openxmlformats.org/officeDocument/2006/relationships/image" Id="rId8"/><Relationship Target="../media/image108.png" Type="http://schemas.openxmlformats.org/officeDocument/2006/relationships/image" Id="rId7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112.png" Type="http://schemas.openxmlformats.org/officeDocument/2006/relationships/image" Id="rId4"/><Relationship Target="../media/image90.jpg" Type="http://schemas.openxmlformats.org/officeDocument/2006/relationships/image" Id="rId3"/><Relationship Target="../media/image125.png" Type="http://schemas.openxmlformats.org/officeDocument/2006/relationships/image" Id="rId6"/><Relationship Target="../media/image115.png" Type="http://schemas.openxmlformats.org/officeDocument/2006/relationships/image" Id="rId5"/><Relationship Target="../media/image117.png" Type="http://schemas.openxmlformats.org/officeDocument/2006/relationships/image" Id="rId8"/><Relationship Target="../media/image113.png" Type="http://schemas.openxmlformats.org/officeDocument/2006/relationships/image" Id="rId7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122.png" Type="http://schemas.openxmlformats.org/officeDocument/2006/relationships/image" Id="rId4"/><Relationship Target="../media/image114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114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35.jpg" Type="http://schemas.openxmlformats.org/officeDocument/2006/relationships/image" Id="rId4"/><Relationship Target="../media/image18.png" Type="http://schemas.openxmlformats.org/officeDocument/2006/relationships/image" Id="rId3"/><Relationship Target="../media/image21.png" Type="http://schemas.openxmlformats.org/officeDocument/2006/relationships/image" Id="rId6"/><Relationship Target="../media/image22.jpg" Type="http://schemas.openxmlformats.org/officeDocument/2006/relationships/image" Id="rId5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121.png" Type="http://schemas.openxmlformats.org/officeDocument/2006/relationships/image" Id="rId4"/><Relationship Target="../media/image116.jpg" Type="http://schemas.openxmlformats.org/officeDocument/2006/relationships/image" Id="rId3"/><Relationship Target="../media/image124.png" Type="http://schemas.openxmlformats.org/officeDocument/2006/relationships/image" Id="rId9"/><Relationship Target="../media/image118.png" Type="http://schemas.openxmlformats.org/officeDocument/2006/relationships/image" Id="rId6"/><Relationship Target="../media/image119.png" Type="http://schemas.openxmlformats.org/officeDocument/2006/relationships/image" Id="rId5"/><Relationship Target="../media/image123.jpg" Type="http://schemas.openxmlformats.org/officeDocument/2006/relationships/image" Id="rId8"/><Relationship Target="../media/image120.png" Type="http://schemas.openxmlformats.org/officeDocument/2006/relationships/image" Id="rId7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7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7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24.jpg" Type="http://schemas.openxmlformats.org/officeDocument/2006/relationships/image" Id="rId4"/><Relationship Target="../media/image19.jpg" Type="http://schemas.openxmlformats.org/officeDocument/2006/relationships/image" Id="rId3"/><Relationship Target="../media/image27.jpg" Type="http://schemas.openxmlformats.org/officeDocument/2006/relationships/image" Id="rId6"/><Relationship Target="../media/image23.jpg" Type="http://schemas.openxmlformats.org/officeDocument/2006/relationships/image" Id="rId5"/><Relationship Target="../media/image30.jpg" Type="http://schemas.openxmlformats.org/officeDocument/2006/relationships/image" Id="rId8"/><Relationship Target="../media/image28.jpg" Type="http://schemas.openxmlformats.org/officeDocument/2006/relationships/image" Id="rId7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34.png" Type="http://schemas.openxmlformats.org/officeDocument/2006/relationships/image" Id="rId4"/><Relationship Target="../media/image26.jpg" Type="http://schemas.openxmlformats.org/officeDocument/2006/relationships/image" Id="rId3"/><Relationship Target="../media/image32.jpg" Type="http://schemas.openxmlformats.org/officeDocument/2006/relationships/image" Id="rId6"/><Relationship Target="../media/image29.jpg" Type="http://schemas.openxmlformats.org/officeDocument/2006/relationships/image" Id="rId5"/><Relationship Target="../media/image36.jpg" Type="http://schemas.openxmlformats.org/officeDocument/2006/relationships/image" Id="rId7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31.jpg" Type="http://schemas.openxmlformats.org/officeDocument/2006/relationships/image" Id="rId4"/><Relationship Target="../media/image39.png" Type="http://schemas.openxmlformats.org/officeDocument/2006/relationships/image" Id="rId3"/><Relationship Target="../media/image44.jpg" Type="http://schemas.openxmlformats.org/officeDocument/2006/relationships/image" Id="rId6"/><Relationship Target="../media/image38.jpg" Type="http://schemas.openxmlformats.org/officeDocument/2006/relationships/image" Id="rId5"/><Relationship Target="../media/image37.png" Type="http://schemas.openxmlformats.org/officeDocument/2006/relationships/image" Id="rId7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idx="1" type="subTitle"/>
          </p:nvPr>
        </p:nvSpPr>
        <p:spPr>
          <a:xfrm>
            <a:off y="3200400" x="1295400"/>
            <a:ext cy="1600199" cx="640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92" name="Shape 92"/>
          <p:cNvSpPr txBox="1"/>
          <p:nvPr>
            <p:ph type="ctrTitle"/>
          </p:nvPr>
        </p:nvSpPr>
        <p:spPr>
          <a:xfrm>
            <a:off y="1506537" x="457200"/>
            <a:ext cy="147002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Повідомлення. Інформація</a:t>
            </a:r>
          </a:p>
        </p:txBody>
      </p:sp>
      <p:sp>
        <p:nvSpPr>
          <p:cNvPr id="93" name="Shape 93"/>
          <p:cNvSpPr/>
          <p:nvPr/>
        </p:nvSpPr>
        <p:spPr>
          <a:xfrm>
            <a:off y="3213100" x="323850"/>
            <a:ext cy="3311524" cx="21256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4" name="Shape 94"/>
          <p:cNvSpPr/>
          <p:nvPr/>
        </p:nvSpPr>
        <p:spPr>
          <a:xfrm>
            <a:off y="3213100" x="6443662"/>
            <a:ext cy="3311525" cx="232568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/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Дайте відповідь на питання, використовуючи різні способи подання повідомлень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Котра година?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 пройти до бібліотеки?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Обговорюємо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6309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Наведи приклади повідомлень, які ти отримуєш у школі, на вулиці, у лісі</a:t>
            </a:r>
          </a:p>
          <a:p>
            <a:pPr algn="l" rtl="0" lvl="0" marR="0" indent="0" marL="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6309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Поясни, чому слова “гарна погода” можуть нести різну інформацію для різних людей. Обґрунтуй свою думку</a:t>
            </a:r>
          </a:p>
          <a:p>
            <a:pPr algn="l" rtl="0" lvl="0" marR="0" indent="0" marL="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6309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Поясни, що можуть означати слова “найкраща пора року” для тебе і твоїх друзів, батьків, знайомих</a:t>
            </a:r>
          </a:p>
          <a:p>
            <a:pPr algn="l" rtl="0" lvl="0" marR="0" indent="0" marL="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6309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Наведи приклади, коли одну й ту ж інформацію з твого шкільного життя можна подати за допомогою різних повідомлень</a:t>
            </a:r>
          </a:p>
        </p:txBody>
      </p:sp>
      <p:sp>
        <p:nvSpPr>
          <p:cNvPr id="195" name="Shape 195"/>
          <p:cNvSpPr/>
          <p:nvPr/>
        </p:nvSpPr>
        <p:spPr>
          <a:xfrm>
            <a:off y="0" x="7308850"/>
            <a:ext cy="1376362" cx="18351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Обговорюємо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Поясни, що може означати для різних людей світу наявність прапора України в руках спортсмена. Обґрунтуй свою думку</a:t>
            </a:r>
          </a:p>
          <a:p>
            <a:pPr algn="l" rtl="0" lvl="0" marR="0" indent="0" marL="0">
              <a:lnSpc>
                <a:spcPct val="9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Чи можна скласти повідомлення, які не зможе зрозуміти жодна людина на Землі?</a:t>
            </a:r>
          </a:p>
          <a:p>
            <a:pPr algn="l" rtl="0" lvl="0" marR="0" indent="0" marL="0">
              <a:lnSpc>
                <a:spcPct val="9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Які органи чуття чи використовуєш найчастіше під час навчання? А які – під час відпочинку?</a:t>
            </a:r>
          </a:p>
          <a:p>
            <a:pPr algn="l" rtl="0" lvl="0" marR="0" indent="0" marL="0">
              <a:lnSpc>
                <a:spcPct val="9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Назви дві причини, чому людина не завжди може зрозуміти деяке повідомлення</a:t>
            </a:r>
          </a:p>
          <a:p>
            <a:pPr algn="l" rtl="0" lvl="0" marR="0" indent="0" marL="0">
              <a:lnSpc>
                <a:spcPct val="9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Поясни, чому про пішохідний перехід на дорозі повідомляють декількома різними повідомленнями</a:t>
            </a:r>
          </a:p>
        </p:txBody>
      </p:sp>
      <p:sp>
        <p:nvSpPr>
          <p:cNvPr id="202" name="Shape 202"/>
          <p:cNvSpPr/>
          <p:nvPr/>
        </p:nvSpPr>
        <p:spPr>
          <a:xfrm>
            <a:off y="0" x="7308850"/>
            <a:ext cy="1376362" cx="18351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Працюємо в парах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Поясни значення слів у таблиці. Наведи приклади подібних слів</a:t>
            </a:r>
          </a:p>
        </p:txBody>
      </p:sp>
      <p:sp>
        <p:nvSpPr>
          <p:cNvPr id="209" name="Shape 209"/>
          <p:cNvSpPr/>
          <p:nvPr/>
        </p:nvSpPr>
        <p:spPr>
          <a:xfrm>
            <a:off y="112711" x="6875461"/>
            <a:ext cy="1155700" cx="21288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graphicFrame>
        <p:nvGraphicFramePr>
          <p:cNvPr id="210" name="Shape 210"/>
          <p:cNvGraphicFramePr/>
          <p:nvPr/>
        </p:nvGraphicFramePr>
        <p:xfrm>
          <a:off y="2349500" x="684212"/>
          <a:ext cy="3000000" cx="3000000"/>
        </p:xfrm>
        <a:graphic>
          <a:graphicData uri="http://schemas.openxmlformats.org/drawingml/2006/table">
            <a:tbl>
              <a:tblPr>
                <a:noFill/>
                <a:tableStyleId>{8974C54A-BCDB-4AAF-9CAB-E3CD925D22A4}</a:tableStyleId>
              </a:tblPr>
              <a:tblGrid>
                <a:gridCol w="2687625"/>
                <a:gridCol w="2687625"/>
                <a:gridCol w="2689225"/>
              </a:tblGrid>
              <a:tr h="1416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Коса</a:t>
                      </a:r>
                    </a:p>
                    <a:p>
                      <a:r>
                        <a:t/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1416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Журавель</a:t>
                      </a:r>
                    </a:p>
                    <a:p>
                      <a:r>
                        <a:t/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1416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Замок</a:t>
                      </a:r>
                    </a:p>
                    <a:p>
                      <a:r>
                        <a:t/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</a:tbl>
          </a:graphicData>
        </a:graphic>
      </p:graphicFrame>
      <p:sp>
        <p:nvSpPr>
          <p:cNvPr id="211" name="Shape 211"/>
          <p:cNvSpPr/>
          <p:nvPr/>
        </p:nvSpPr>
        <p:spPr>
          <a:xfrm>
            <a:off y="2420936" x="4067175"/>
            <a:ext cy="1223961" cx="94773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12" name="Shape 212"/>
          <p:cNvSpPr/>
          <p:nvPr/>
        </p:nvSpPr>
        <p:spPr>
          <a:xfrm>
            <a:off y="2420936" x="6804025"/>
            <a:ext cy="1323974" cx="9556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13" name="Shape 213"/>
          <p:cNvSpPr/>
          <p:nvPr/>
        </p:nvSpPr>
        <p:spPr>
          <a:xfrm>
            <a:off y="3860800" x="3779837"/>
            <a:ext cy="1158875" cx="143986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14" name="Shape 214"/>
          <p:cNvSpPr/>
          <p:nvPr/>
        </p:nvSpPr>
        <p:spPr>
          <a:xfrm>
            <a:off y="3789362" x="6948486"/>
            <a:ext cy="1374775" cx="123666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15" name="Shape 215"/>
          <p:cNvSpPr/>
          <p:nvPr/>
        </p:nvSpPr>
        <p:spPr>
          <a:xfrm>
            <a:off y="5383212" x="3924300"/>
            <a:ext cy="1052512" cx="122396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16" name="Shape 216"/>
          <p:cNvSpPr/>
          <p:nvPr/>
        </p:nvSpPr>
        <p:spPr>
          <a:xfrm>
            <a:off y="5373687" x="7019925"/>
            <a:ext cy="1177924" cx="792161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Працюємо в парах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Утворіть кілька речень для пояснення поняття інформація, використовуючи по слову з кожного рядка схеми</a:t>
            </a:r>
          </a:p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Інформацією може бути ознайомлення з явищами у природознавстві</a:t>
            </a:r>
          </a:p>
          <a:p>
            <a:r>
              <a:t/>
            </a:r>
          </a:p>
        </p:txBody>
      </p:sp>
      <p:sp>
        <p:nvSpPr>
          <p:cNvPr id="223" name="Shape 223"/>
          <p:cNvSpPr/>
          <p:nvPr/>
        </p:nvSpPr>
        <p:spPr>
          <a:xfrm>
            <a:off y="112711" x="6875461"/>
            <a:ext cy="1155700" cx="21288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4" name="Shape 224"/>
          <p:cNvSpPr/>
          <p:nvPr/>
        </p:nvSpPr>
        <p:spPr>
          <a:xfrm>
            <a:off y="3422650" x="2051050"/>
            <a:ext cy="3319462" cx="53403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Працюємо в парах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Із літер поданого слова по черзі складайте нові слова. Переможцем стане той, хто назве останнє слово</a:t>
            </a:r>
          </a:p>
          <a:p>
            <a:pPr algn="ctr" rtl="0" lvl="0" marR="0" indent="0" marL="0">
              <a:buClr>
                <a:schemeClr val="dk1"/>
              </a:buClr>
              <a:buSzPct val="25000"/>
              <a:buFont typeface="Comic Sans MS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ІНФОРМАЦІЯ</a:t>
            </a:r>
          </a:p>
          <a:p>
            <a:r>
              <a:t/>
            </a:r>
          </a:p>
        </p:txBody>
      </p:sp>
      <p:sp>
        <p:nvSpPr>
          <p:cNvPr id="231" name="Shape 231"/>
          <p:cNvSpPr/>
          <p:nvPr/>
        </p:nvSpPr>
        <p:spPr>
          <a:xfrm>
            <a:off y="112711" x="6875461"/>
            <a:ext cy="1155700" cx="21288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Працюємо в парах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Придумайте одне одному повідомлення – загадку про предмет класної кімнати. Спочатку формулюйте опис кількома словами. Якщо слово не відгадане, описуйте детальніше</a:t>
            </a:r>
          </a:p>
          <a:p>
            <a:r>
              <a:t/>
            </a:r>
          </a:p>
        </p:txBody>
      </p:sp>
      <p:sp>
        <p:nvSpPr>
          <p:cNvPr id="238" name="Shape 238"/>
          <p:cNvSpPr/>
          <p:nvPr/>
        </p:nvSpPr>
        <p:spPr>
          <a:xfrm>
            <a:off y="112711" x="6875461"/>
            <a:ext cy="1155700" cx="21288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9" name="Shape 239"/>
          <p:cNvSpPr/>
          <p:nvPr/>
        </p:nvSpPr>
        <p:spPr>
          <a:xfrm>
            <a:off y="3213100" x="2195511"/>
            <a:ext cy="3162300" cx="4762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Обери номери тих предметів чи явищ, які ти зможеш розрізними в обмежених умовах. Поміркуй, які органи чуття допоможуть тобі у цьому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 тебе заплющені очі</a:t>
            </a:r>
          </a:p>
        </p:txBody>
      </p:sp>
      <p:sp>
        <p:nvSpPr>
          <p:cNvPr id="246" name="Shape 246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7" name="Shape 247"/>
          <p:cNvSpPr/>
          <p:nvPr/>
        </p:nvSpPr>
        <p:spPr>
          <a:xfrm>
            <a:off y="4219575" x="179386"/>
            <a:ext cy="1463675" cx="2406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48" name="Shape 248"/>
          <p:cNvSpPr/>
          <p:nvPr/>
        </p:nvSpPr>
        <p:spPr>
          <a:xfrm>
            <a:off y="4076700" x="2771775"/>
            <a:ext cy="1443037" cx="21605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49" name="Shape 249"/>
          <p:cNvSpPr/>
          <p:nvPr/>
        </p:nvSpPr>
        <p:spPr>
          <a:xfrm>
            <a:off y="3933825" x="5076825"/>
            <a:ext cy="1681162" cx="103187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50" name="Shape 250"/>
          <p:cNvSpPr/>
          <p:nvPr/>
        </p:nvSpPr>
        <p:spPr>
          <a:xfrm>
            <a:off y="4005262" x="6659561"/>
            <a:ext cy="1358900" cx="20193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Обери номери тих предметів чи явищ, які ти зможеш розрізними в обмежених умовах. Поміркуй, які органи чуття допоможуть тобі у цьому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Ти одягнув навушники</a:t>
            </a:r>
          </a:p>
          <a:p>
            <a:r>
              <a:t/>
            </a:r>
          </a:p>
        </p:txBody>
      </p:sp>
      <p:sp>
        <p:nvSpPr>
          <p:cNvPr id="257" name="Shape 257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8" name="Shape 258"/>
          <p:cNvSpPr/>
          <p:nvPr/>
        </p:nvSpPr>
        <p:spPr>
          <a:xfrm>
            <a:off y="4076700" x="323850"/>
            <a:ext cy="1538287" cx="153828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59" name="Shape 259"/>
          <p:cNvSpPr/>
          <p:nvPr/>
        </p:nvSpPr>
        <p:spPr>
          <a:xfrm>
            <a:off y="3644900" x="2195511"/>
            <a:ext cy="2152649" cx="122396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60" name="Shape 260"/>
          <p:cNvSpPr/>
          <p:nvPr/>
        </p:nvSpPr>
        <p:spPr>
          <a:xfrm>
            <a:off y="3860800" x="3924300"/>
            <a:ext cy="1754186" cx="14795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61" name="Shape 261"/>
          <p:cNvSpPr/>
          <p:nvPr/>
        </p:nvSpPr>
        <p:spPr>
          <a:xfrm>
            <a:off y="4149725" x="5651500"/>
            <a:ext cy="1500187" cx="313689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Обери номери тих предметів чи явищ, які ти зможеш розрізними в обмежених умовах. Поміркуй, які органи чуття допоможуть тобі у цьому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Ти одягнув маску пірнальника</a:t>
            </a:r>
          </a:p>
          <a:p>
            <a:r>
              <a:t/>
            </a:r>
          </a:p>
        </p:txBody>
      </p:sp>
      <p:sp>
        <p:nvSpPr>
          <p:cNvPr id="268" name="Shape 268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69" name="Shape 269"/>
          <p:cNvSpPr/>
          <p:nvPr/>
        </p:nvSpPr>
        <p:spPr>
          <a:xfrm>
            <a:off y="3789362" x="323850"/>
            <a:ext cy="2635249" cx="183038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70" name="Shape 270"/>
          <p:cNvSpPr/>
          <p:nvPr/>
        </p:nvSpPr>
        <p:spPr>
          <a:xfrm>
            <a:off y="3644900" x="2484436"/>
            <a:ext cy="2768600" cx="276701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71" name="Shape 271"/>
          <p:cNvSpPr/>
          <p:nvPr/>
        </p:nvSpPr>
        <p:spPr>
          <a:xfrm>
            <a:off y="4221162" x="5219700"/>
            <a:ext cy="1820861" cx="197326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72" name="Shape 272"/>
          <p:cNvSpPr/>
          <p:nvPr/>
        </p:nvSpPr>
        <p:spPr>
          <a:xfrm>
            <a:off y="3573462" x="7164386"/>
            <a:ext cy="2830512" cx="184943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Повідомлення 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Відомості про різноманітні предмети, процеси та явища</a:t>
            </a:r>
          </a:p>
        </p:txBody>
      </p:sp>
      <p:sp>
        <p:nvSpPr>
          <p:cNvPr id="101" name="Shape 101"/>
          <p:cNvSpPr/>
          <p:nvPr/>
        </p:nvSpPr>
        <p:spPr>
          <a:xfrm>
            <a:off y="2420936" x="755650"/>
            <a:ext cy="2257425" cx="16144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2" name="Shape 102"/>
          <p:cNvSpPr/>
          <p:nvPr/>
        </p:nvSpPr>
        <p:spPr>
          <a:xfrm>
            <a:off y="2420936" x="2555875"/>
            <a:ext cy="1760536" cx="20161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3" name="Shape 103"/>
          <p:cNvSpPr/>
          <p:nvPr/>
        </p:nvSpPr>
        <p:spPr>
          <a:xfrm>
            <a:off y="2276475" x="7092950"/>
            <a:ext cy="1917699" cx="163353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04" name="Shape 104"/>
          <p:cNvSpPr/>
          <p:nvPr/>
        </p:nvSpPr>
        <p:spPr>
          <a:xfrm>
            <a:off y="1989136" x="4572000"/>
            <a:ext cy="2513012" cx="249237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05" name="Shape 105"/>
          <p:cNvSpPr/>
          <p:nvPr/>
        </p:nvSpPr>
        <p:spPr>
          <a:xfrm>
            <a:off y="4221162" x="323850"/>
            <a:ext cy="2232025" cx="7302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06" name="Shape 106"/>
          <p:cNvSpPr/>
          <p:nvPr/>
        </p:nvSpPr>
        <p:spPr>
          <a:xfrm>
            <a:off y="4221162" x="3924300"/>
            <a:ext cy="2324100" cx="215265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07" name="Shape 107"/>
          <p:cNvSpPr/>
          <p:nvPr/>
        </p:nvSpPr>
        <p:spPr>
          <a:xfrm>
            <a:off y="4797425" x="1187450"/>
            <a:ext cy="1800225" cx="230505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08" name="Shape 108"/>
          <p:cNvSpPr/>
          <p:nvPr/>
        </p:nvSpPr>
        <p:spPr>
          <a:xfrm>
            <a:off y="4365625" x="6443662"/>
            <a:ext cy="2087561" cx="2087561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Обери номери тих предметів чи явищ, які ти зможеш розрізними в обмежених умовах. Поміркуй, які органи чуття допоможуть тобі у цьому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 тебе зав'язані очі та закритий рот</a:t>
            </a:r>
          </a:p>
          <a:p>
            <a:r>
              <a:t/>
            </a:r>
          </a:p>
        </p:txBody>
      </p:sp>
      <p:sp>
        <p:nvSpPr>
          <p:cNvPr id="279" name="Shape 279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80" name="Shape 280"/>
          <p:cNvSpPr/>
          <p:nvPr/>
        </p:nvSpPr>
        <p:spPr>
          <a:xfrm>
            <a:off y="3644900" x="611187"/>
            <a:ext cy="2724150" cx="22479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81" name="Shape 281"/>
          <p:cNvSpPr/>
          <p:nvPr/>
        </p:nvSpPr>
        <p:spPr>
          <a:xfrm>
            <a:off y="4149725" x="3059111"/>
            <a:ext cy="1776412" cx="17779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82" name="Shape 282"/>
          <p:cNvSpPr/>
          <p:nvPr/>
        </p:nvSpPr>
        <p:spPr>
          <a:xfrm>
            <a:off y="3860800" x="5076825"/>
            <a:ext cy="2376487" cx="168751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83" name="Shape 283"/>
          <p:cNvSpPr/>
          <p:nvPr/>
        </p:nvSpPr>
        <p:spPr>
          <a:xfrm>
            <a:off y="4076700" x="6948486"/>
            <a:ext cy="2062162" cx="206216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Передай повідомлення про погоду в рідному краї: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Другу по мобільному телефону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Мамі в сусідній кімнаті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Однокласникам для розміщення результатів спостереження в журналі “Календар погоди”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Поміркуй, кому були б найбільш зрозумілими такі повідомлення: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 вулиці тепло та сонячно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Сьогодні +22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</a:t>
            </a:r>
          </a:p>
          <a:p>
            <a:r>
              <a:t/>
            </a:r>
          </a:p>
        </p:txBody>
      </p:sp>
      <p:sp>
        <p:nvSpPr>
          <p:cNvPr id="290" name="Shape 290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П'ятикласник Петрик разом з татом приготували спорядження для походу</a:t>
            </a:r>
          </a:p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Поміркуй, чи можна, поглянувши на речі, які приготували Петрик з татом, дізнатися:</a:t>
            </a:r>
          </a:p>
          <a:p>
            <a:pPr algn="l" rtl="0" lvl="1" marR="0" indent="0" marL="0">
              <a:lnSpc>
                <a:spcPct val="90000"/>
              </a:lnSpc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Куди сплановано похід: у гори чи на річку?</a:t>
            </a:r>
          </a:p>
          <a:p>
            <a:pPr algn="l" rtl="0" lvl="1" marR="0" indent="0" marL="0">
              <a:lnSpc>
                <a:spcPct val="90000"/>
              </a:lnSpc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Що їстимуть туристи у поході?</a:t>
            </a:r>
          </a:p>
          <a:p>
            <a:pPr algn="l" rtl="0" lvl="1" marR="0" indent="0" marL="0">
              <a:lnSpc>
                <a:spcPct val="90000"/>
              </a:lnSpc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Планується тривала подорож, чи просто прогулянка?</a:t>
            </a:r>
          </a:p>
          <a:p>
            <a:r>
              <a:t/>
            </a:r>
          </a:p>
        </p:txBody>
      </p:sp>
      <p:sp>
        <p:nvSpPr>
          <p:cNvPr id="297" name="Shape 297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98" name="Shape 298"/>
          <p:cNvSpPr/>
          <p:nvPr/>
        </p:nvSpPr>
        <p:spPr>
          <a:xfrm>
            <a:off y="4797425" x="6443662"/>
            <a:ext cy="1866899" cx="244951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99" name="Shape 299"/>
          <p:cNvSpPr/>
          <p:nvPr/>
        </p:nvSpPr>
        <p:spPr>
          <a:xfrm>
            <a:off y="4365625" x="0"/>
            <a:ext cy="1619249" cx="16192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00" name="Shape 300"/>
          <p:cNvSpPr/>
          <p:nvPr/>
        </p:nvSpPr>
        <p:spPr>
          <a:xfrm>
            <a:off y="5221287" x="1187450"/>
            <a:ext cy="1636711" cx="20891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301" name="Shape 301"/>
          <p:cNvSpPr/>
          <p:nvPr/>
        </p:nvSpPr>
        <p:spPr>
          <a:xfrm>
            <a:off y="4724400" x="2484436"/>
            <a:ext cy="1200150" cx="143986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302" name="Shape 302"/>
          <p:cNvSpPr/>
          <p:nvPr/>
        </p:nvSpPr>
        <p:spPr>
          <a:xfrm>
            <a:off y="4581525" x="4140200"/>
            <a:ext cy="1679574" cx="225266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y="1447800" x="395287"/>
            <a:ext cy="4572000" cx="8280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309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Розглянь наскельні зображення, знайдені на стінах стоянки “Кам'яна могила” поблизу Мелітополя Запорізької області. Серед поданих у таблиці повідомлень визнач, яку інформацію можуть нести малюнки людям різних професій, що з ними працювали: художнику, історику, туристу</a:t>
            </a:r>
          </a:p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Підтвердження місця поселення стародавніх </a:t>
            </a:r>
          </a:p>
          <a:p>
            <a:pPr algn="l" rtl="0" lvl="0" marR="0" indent="0" marL="0">
              <a:lnSpc>
                <a:spcPct val="90000"/>
              </a:lnSpc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людей на території України</a:t>
            </a:r>
          </a:p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Зображення биків, козлів, мамонтів та </a:t>
            </a:r>
          </a:p>
          <a:p>
            <a:pPr algn="l" rtl="0" lvl="0" marR="0" indent="0" marL="0">
              <a:lnSpc>
                <a:spcPct val="90000"/>
              </a:lnSpc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носорогів – старовинні або несучасні</a:t>
            </a:r>
          </a:p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Малюнки виконані не в наш час</a:t>
            </a:r>
          </a:p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Малюнки залишили люди, що не шанують природи</a:t>
            </a:r>
          </a:p>
          <a:p>
            <a:r>
              <a:t/>
            </a:r>
          </a:p>
        </p:txBody>
      </p:sp>
      <p:sp>
        <p:nvSpPr>
          <p:cNvPr id="309" name="Shape 309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10" name="Shape 310"/>
          <p:cNvSpPr/>
          <p:nvPr/>
        </p:nvSpPr>
        <p:spPr>
          <a:xfrm>
            <a:off y="4581525" x="6875461"/>
            <a:ext cy="1544636" cx="19780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Головоломки</a:t>
            </a:r>
          </a:p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318" name="Shape 318"/>
          <p:cNvSpPr/>
          <p:nvPr/>
        </p:nvSpPr>
        <p:spPr>
          <a:xfrm>
            <a:off y="2565400" x="1042987"/>
            <a:ext cy="2847975" cx="2667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19" name="Shape 319"/>
          <p:cNvSpPr/>
          <p:nvPr/>
        </p:nvSpPr>
        <p:spPr>
          <a:xfrm>
            <a:off y="2708275" x="4787900"/>
            <a:ext cy="2428874" cx="37591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20" name="Shape 320"/>
          <p:cNvSpPr txBox="1"/>
          <p:nvPr/>
        </p:nvSpPr>
        <p:spPr>
          <a:xfrm>
            <a:off y="1989136" x="1042987"/>
            <a:ext cy="768349" cx="27368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omic Sans MS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М=В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y="1989136" x="5076825"/>
            <a:ext cy="768349" cx="27352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omic Sans MS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Г=Ч</a:t>
            </a:r>
          </a:p>
        </p:txBody>
      </p:sp>
      <p:sp>
        <p:nvSpPr>
          <p:cNvPr id="322" name="Shape 322"/>
          <p:cNvSpPr/>
          <p:nvPr/>
        </p:nvSpPr>
        <p:spPr>
          <a:xfrm>
            <a:off y="2565400" x="7812086"/>
            <a:ext cy="619125" cx="3619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23" name="Shape 323"/>
          <p:cNvSpPr/>
          <p:nvPr/>
        </p:nvSpPr>
        <p:spPr>
          <a:xfrm>
            <a:off y="2565400" x="8101011"/>
            <a:ext cy="619125" cx="3619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24" name="Shape 324"/>
          <p:cNvSpPr/>
          <p:nvPr/>
        </p:nvSpPr>
        <p:spPr>
          <a:xfrm>
            <a:off y="2565400" x="8410575"/>
            <a:ext cy="619125" cx="3619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25" name="Shape 325"/>
          <p:cNvSpPr/>
          <p:nvPr/>
        </p:nvSpPr>
        <p:spPr>
          <a:xfrm>
            <a:off y="0" x="7596186"/>
            <a:ext cy="1443037" cx="154781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Головоломки</a:t>
            </a:r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Катруся, Тетянка та Оля вчаться в одній школі: у 5-му, 6-му та 4-му класі. Йдучи до школи, вони повідомили Михайлику, який буде навчатись у 5-му класі, що Оля не шестикласниця та не вчиться у 4-му класі, а Катруся – також не шестикласниця. Хто в якому класі вчиться?</a:t>
            </a:r>
          </a:p>
          <a:p>
            <a:r>
              <a:t/>
            </a:r>
          </a:p>
        </p:txBody>
      </p:sp>
      <p:sp>
        <p:nvSpPr>
          <p:cNvPr id="332" name="Shape 332"/>
          <p:cNvSpPr/>
          <p:nvPr/>
        </p:nvSpPr>
        <p:spPr>
          <a:xfrm>
            <a:off y="3933825" x="3059111"/>
            <a:ext cy="2708274" cx="30543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33" name="Shape 333"/>
          <p:cNvSpPr/>
          <p:nvPr/>
        </p:nvSpPr>
        <p:spPr>
          <a:xfrm>
            <a:off y="0" x="7596186"/>
            <a:ext cy="1443037" cx="154781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Повторюємо</a:t>
            </a:r>
          </a:p>
        </p:txBody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Розглянь схему та поясни зв’язок між вказаними поняттями</a:t>
            </a:r>
          </a:p>
        </p:txBody>
      </p:sp>
      <p:sp>
        <p:nvSpPr>
          <p:cNvPr id="340" name="Shape 340"/>
          <p:cNvSpPr/>
          <p:nvPr/>
        </p:nvSpPr>
        <p:spPr>
          <a:xfrm>
            <a:off y="188911" x="7019925"/>
            <a:ext cy="1223962" cx="2006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41" name="Shape 341"/>
          <p:cNvSpPr/>
          <p:nvPr/>
        </p:nvSpPr>
        <p:spPr>
          <a:xfrm>
            <a:off y="2708275" x="1979611"/>
            <a:ext cy="792162" cx="540067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w="12700" cap="rnd">
            <a:solidFill>
              <a:srgbClr val="A04DA3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Навколишній світ</a:t>
            </a:r>
          </a:p>
        </p:txBody>
      </p:sp>
      <p:sp>
        <p:nvSpPr>
          <p:cNvPr id="342" name="Shape 342"/>
          <p:cNvSpPr/>
          <p:nvPr/>
        </p:nvSpPr>
        <p:spPr>
          <a:xfrm>
            <a:off y="3716337" x="1979611"/>
            <a:ext cy="792162" cx="540067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w="12700" cap="rnd">
            <a:solidFill>
              <a:srgbClr val="A04DA3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Повідомлення</a:t>
            </a:r>
          </a:p>
        </p:txBody>
      </p:sp>
      <p:sp>
        <p:nvSpPr>
          <p:cNvPr id="343" name="Shape 343"/>
          <p:cNvSpPr/>
          <p:nvPr/>
        </p:nvSpPr>
        <p:spPr>
          <a:xfrm>
            <a:off y="4868862" x="1979611"/>
            <a:ext cy="792162" cx="266382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w="12700" cap="rnd">
            <a:solidFill>
              <a:srgbClr val="A04DA3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Органи чуття людини</a:t>
            </a:r>
          </a:p>
        </p:txBody>
      </p:sp>
      <p:sp>
        <p:nvSpPr>
          <p:cNvPr id="344" name="Shape 344"/>
          <p:cNvSpPr/>
          <p:nvPr/>
        </p:nvSpPr>
        <p:spPr>
          <a:xfrm>
            <a:off y="4868862" x="4716462"/>
            <a:ext cy="792162" cx="266382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w="12700" cap="rnd">
            <a:solidFill>
              <a:srgbClr val="A04DA3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Інформація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/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Обговорюємо</a:t>
            </a: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Чому одні й ті самі повідомлення подають різними способами?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Які способи подання повідомлень ти використовуєш на уроці? Чому? Обґрунтуй свою думку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Чи завжди повідомлення, подане одним способом, можна й доцільно подати іншим? Наведи приклади.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Яким способом можна подати повідомлення, щоб його сприйняли твої домашні улюбленці: кіт, собака, папуга? Наведи приклади таких повідомлень</a:t>
            </a:r>
          </a:p>
        </p:txBody>
      </p:sp>
      <p:sp>
        <p:nvSpPr>
          <p:cNvPr id="357" name="Shape 357"/>
          <p:cNvSpPr/>
          <p:nvPr/>
        </p:nvSpPr>
        <p:spPr>
          <a:xfrm>
            <a:off y="0" x="7308850"/>
            <a:ext cy="1376362" cx="18351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Обговорюємо</a:t>
            </a:r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Чи можна передати повідомлення електронній машині? Яким способом можна скористатися?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Коли використовують комбінований спосіб подання повідомлень? Наведи приклади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Який спосіб передавання повідомлення доцільно обрати в кожному з випадків, якщо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До повідомлення будуть звертатись кілька разів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Повідомлення адресують людині, яка перебуває на великій відстані від відправника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Повідомлення буде отримано за допомогою мобільного телефону</a:t>
            </a:r>
          </a:p>
        </p:txBody>
      </p:sp>
      <p:sp>
        <p:nvSpPr>
          <p:cNvPr id="364" name="Shape 364"/>
          <p:cNvSpPr/>
          <p:nvPr/>
        </p:nvSpPr>
        <p:spPr>
          <a:xfrm>
            <a:off y="0" x="7308850"/>
            <a:ext cy="1376362" cx="18351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36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Подання та сприйняття повідомлень людиною</a:t>
            </a:r>
          </a:p>
        </p:txBody>
      </p:sp>
      <p:sp>
        <p:nvSpPr>
          <p:cNvPr id="114" name="Shape 114"/>
          <p:cNvSpPr/>
          <p:nvPr/>
        </p:nvSpPr>
        <p:spPr>
          <a:xfrm>
            <a:off y="1484312" x="395287"/>
            <a:ext cy="2428874" cx="29654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5" name="Shape 115"/>
          <p:cNvSpPr/>
          <p:nvPr/>
        </p:nvSpPr>
        <p:spPr>
          <a:xfrm>
            <a:off y="908050" x="5003800"/>
            <a:ext cy="1905000" cx="1905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6" name="Shape 116"/>
          <p:cNvSpPr/>
          <p:nvPr/>
        </p:nvSpPr>
        <p:spPr>
          <a:xfrm>
            <a:off y="1052512" x="3348037"/>
            <a:ext cy="2517774" cx="164306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17" name="Shape 117"/>
          <p:cNvSpPr/>
          <p:nvPr/>
        </p:nvSpPr>
        <p:spPr>
          <a:xfrm>
            <a:off y="3141661" x="6948486"/>
            <a:ext cy="2666999" cx="193198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18" name="Shape 118"/>
          <p:cNvSpPr/>
          <p:nvPr/>
        </p:nvSpPr>
        <p:spPr>
          <a:xfrm>
            <a:off y="4076700" x="684212"/>
            <a:ext cy="1296987" cx="12954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19" name="Shape 119"/>
          <p:cNvSpPr/>
          <p:nvPr/>
        </p:nvSpPr>
        <p:spPr>
          <a:xfrm>
            <a:off y="4941887" x="0"/>
            <a:ext cy="1379537" cx="15113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20" name="Shape 120"/>
          <p:cNvSpPr/>
          <p:nvPr/>
        </p:nvSpPr>
        <p:spPr>
          <a:xfrm>
            <a:off y="2060850" x="6532050"/>
            <a:ext cy="923399" cx="261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strike="noStrike" u="none" b="1" cap="none" baseline="0" sz="5400" lang="en-US" i="0">
                <a:solidFill>
                  <a:srgbClr val="FF99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school</a:t>
            </a:r>
          </a:p>
        </p:txBody>
      </p:sp>
      <p:sp>
        <p:nvSpPr>
          <p:cNvPr id="121" name="Shape 121"/>
          <p:cNvSpPr/>
          <p:nvPr/>
        </p:nvSpPr>
        <p:spPr>
          <a:xfrm>
            <a:off y="1124744" x="6774953"/>
            <a:ext cy="923329" cx="236904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strike="noStrike" u="none" b="1" cap="none" baseline="0" sz="5400" lang="en-US" i="0">
                <a:solidFill>
                  <a:srgbClr val="00B05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школа</a:t>
            </a:r>
          </a:p>
        </p:txBody>
      </p:sp>
      <p:sp>
        <p:nvSpPr>
          <p:cNvPr id="122" name="Shape 122"/>
          <p:cNvSpPr/>
          <p:nvPr/>
        </p:nvSpPr>
        <p:spPr>
          <a:xfrm>
            <a:off y="2996950" x="4586175"/>
            <a:ext cy="923399" cx="23690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strike="noStrike" u="none" b="1" cap="none" baseline="0" sz="5400" lang="en-US" i="0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  <a:r>
              <a:rPr strike="noStrike" u="none" b="1" cap="none" baseline="0" sz="5400" lang="en-US" i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·</a:t>
            </a:r>
            <a:r>
              <a:rPr strike="noStrike" u="none" b="1" cap="none" baseline="0" sz="5400" lang="en-US" i="0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x=4</a:t>
            </a:r>
          </a:p>
        </p:txBody>
      </p:sp>
      <p:sp>
        <p:nvSpPr>
          <p:cNvPr id="123" name="Shape 123"/>
          <p:cNvSpPr/>
          <p:nvPr/>
        </p:nvSpPr>
        <p:spPr>
          <a:xfrm>
            <a:off y="4797425" x="2051050"/>
            <a:ext cy="1871662" cx="1296987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24" name="Shape 124"/>
          <p:cNvSpPr/>
          <p:nvPr/>
        </p:nvSpPr>
        <p:spPr>
          <a:xfrm>
            <a:off y="4868862" x="3276600"/>
            <a:ext cy="1800225" cx="1655762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125" name="Shape 125"/>
          <p:cNvSpPr/>
          <p:nvPr/>
        </p:nvSpPr>
        <p:spPr>
          <a:xfrm>
            <a:off y="3933050" x="2771800"/>
            <a:ext cy="923399" cx="2053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strike="noStrike" u="none" b="1" cap="none" baseline="0" sz="5400" lang="en-US" i="0">
                <a:solidFill>
                  <a:srgbClr val="00B0F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24</a:t>
            </a:r>
            <a:r>
              <a:rPr strike="noStrike" u="none" b="1" cap="none" baseline="0" sz="5400" lang="en-US" i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⁰C</a:t>
            </a:r>
          </a:p>
        </p:txBody>
      </p:sp>
      <p:sp>
        <p:nvSpPr>
          <p:cNvPr id="126" name="Shape 126"/>
          <p:cNvSpPr/>
          <p:nvPr/>
        </p:nvSpPr>
        <p:spPr>
          <a:xfrm>
            <a:off y="3787775" x="4572000"/>
            <a:ext cy="3070224" cx="3070224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Працюємо в парах</a:t>
            </a:r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Якими способами подання повідомлень ти найчастіше користуєшся вдома? А що обирають твої батьки? По черзі наведіть один одному приклади</a:t>
            </a:r>
          </a:p>
        </p:txBody>
      </p:sp>
      <p:sp>
        <p:nvSpPr>
          <p:cNvPr id="371" name="Shape 371"/>
          <p:cNvSpPr/>
          <p:nvPr/>
        </p:nvSpPr>
        <p:spPr>
          <a:xfrm>
            <a:off y="112711" x="6875461"/>
            <a:ext cy="1155700" cx="21288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6" name="Shape 37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Працюємо в парах</a:t>
            </a:r>
          </a:p>
        </p:txBody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y="1447800" x="914400"/>
            <a:ext cy="5149849" cx="80502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Для подання повідомлень з кораблів використовують таку “мову жестів” (семафорну абетку)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algn="l" rtl="0" lvl="0" marR="0" indent="0" marL="0">
              <a:buClr>
                <a:schemeClr val="accent1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Придумайте та передайте один одному просте повідомлення, використовуючи запропоновані жести. Чому з корабля у морі не можна просто вигукнути це слово?</a:t>
            </a:r>
          </a:p>
        </p:txBody>
      </p:sp>
      <p:sp>
        <p:nvSpPr>
          <p:cNvPr id="378" name="Shape 378"/>
          <p:cNvSpPr/>
          <p:nvPr/>
        </p:nvSpPr>
        <p:spPr>
          <a:xfrm>
            <a:off y="112711" x="6875461"/>
            <a:ext cy="1155700" cx="21288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79" name="Shape 379"/>
          <p:cNvSpPr/>
          <p:nvPr/>
        </p:nvSpPr>
        <p:spPr>
          <a:xfrm>
            <a:off y="2276475" x="2555875"/>
            <a:ext cy="2771774" cx="47529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3" name="Shape 3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4" name="Shape 38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Працюємо в парах</a:t>
            </a:r>
          </a:p>
        </p:txBody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y="1447800" x="914400"/>
            <a:ext cy="4572000" cx="79787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Обговоріть у парі, для чого використовуються такі значки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Чому їх називають смайлами? До якого способу подання повідомлень їх слід віднести? Що вони можуть означати? Доберіть тлумачення до кожного смайлика: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Сміюся	Плачу		Посміхаюся		Злюся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Дивуюся	Привіт	Сумую		Позіхаю</a:t>
            </a:r>
          </a:p>
        </p:txBody>
      </p:sp>
      <p:sp>
        <p:nvSpPr>
          <p:cNvPr id="386" name="Shape 386"/>
          <p:cNvSpPr/>
          <p:nvPr/>
        </p:nvSpPr>
        <p:spPr>
          <a:xfrm>
            <a:off y="112711" x="6875461"/>
            <a:ext cy="1155700" cx="21288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87" name="Shape 387"/>
          <p:cNvSpPr/>
          <p:nvPr/>
        </p:nvSpPr>
        <p:spPr>
          <a:xfrm>
            <a:off y="2584450" x="6397625"/>
            <a:ext cy="904875" cx="12255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88" name="Shape 388"/>
          <p:cNvSpPr/>
          <p:nvPr/>
        </p:nvSpPr>
        <p:spPr>
          <a:xfrm>
            <a:off y="2584450" x="323850"/>
            <a:ext cy="887411" cx="79216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89" name="Shape 389"/>
          <p:cNvSpPr/>
          <p:nvPr/>
        </p:nvSpPr>
        <p:spPr>
          <a:xfrm>
            <a:off y="2584450" x="3349625"/>
            <a:ext cy="1004886" cx="90804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390" name="Shape 390"/>
          <p:cNvSpPr/>
          <p:nvPr/>
        </p:nvSpPr>
        <p:spPr>
          <a:xfrm>
            <a:off y="2584450" x="2244725"/>
            <a:ext cy="1004886" cx="98742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391" name="Shape 391"/>
          <p:cNvSpPr/>
          <p:nvPr/>
        </p:nvSpPr>
        <p:spPr>
          <a:xfrm>
            <a:off y="2584450" x="7740650"/>
            <a:ext cy="941387" cx="1225549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392" name="Shape 392"/>
          <p:cNvSpPr/>
          <p:nvPr/>
        </p:nvSpPr>
        <p:spPr>
          <a:xfrm>
            <a:off y="2584450" x="4375150"/>
            <a:ext cy="893762" cx="893762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393" name="Shape 393"/>
          <p:cNvSpPr/>
          <p:nvPr/>
        </p:nvSpPr>
        <p:spPr>
          <a:xfrm>
            <a:off y="2584450" x="1233487"/>
            <a:ext cy="893762" cx="893762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394" name="Shape 394"/>
          <p:cNvSpPr/>
          <p:nvPr/>
        </p:nvSpPr>
        <p:spPr>
          <a:xfrm>
            <a:off y="2584450" x="5386387"/>
            <a:ext cy="893762" cx="893762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8" name="Shape 3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Працюємо в парах</a:t>
            </a:r>
          </a:p>
        </p:txBody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Поставте по черзі одне одному запитання, відповіді на які можна отримати із зображення карти</a:t>
            </a:r>
          </a:p>
        </p:txBody>
      </p:sp>
      <p:sp>
        <p:nvSpPr>
          <p:cNvPr id="401" name="Shape 401"/>
          <p:cNvSpPr/>
          <p:nvPr/>
        </p:nvSpPr>
        <p:spPr>
          <a:xfrm>
            <a:off y="112711" x="6875461"/>
            <a:ext cy="1155700" cx="21288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02" name="Shape 402"/>
          <p:cNvSpPr/>
          <p:nvPr/>
        </p:nvSpPr>
        <p:spPr>
          <a:xfrm>
            <a:off y="2420936" x="2484436"/>
            <a:ext cy="4286250" cx="4953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y="1447800" x="914400"/>
            <a:ext cy="4572000" cx="79787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Об’єднай у групи предмети, за допомогою яких людина отримує повідомлення за способом подання: текстовий, звуковий, графічний, інший</a:t>
            </a:r>
          </a:p>
        </p:txBody>
      </p:sp>
      <p:sp>
        <p:nvSpPr>
          <p:cNvPr id="409" name="Shape 409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10" name="Shape 410"/>
          <p:cNvSpPr/>
          <p:nvPr/>
        </p:nvSpPr>
        <p:spPr>
          <a:xfrm>
            <a:off y="2708275" x="2916236"/>
            <a:ext cy="1585912" cx="205581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11" name="Shape 411"/>
          <p:cNvSpPr/>
          <p:nvPr/>
        </p:nvSpPr>
        <p:spPr>
          <a:xfrm>
            <a:off y="2924175" x="5003800"/>
            <a:ext cy="1538287" cx="15382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12" name="Shape 412"/>
          <p:cNvSpPr/>
          <p:nvPr/>
        </p:nvSpPr>
        <p:spPr>
          <a:xfrm>
            <a:off y="5157787" x="6011862"/>
            <a:ext cy="1371599" cx="291306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413" name="Shape 413"/>
          <p:cNvSpPr/>
          <p:nvPr/>
        </p:nvSpPr>
        <p:spPr>
          <a:xfrm>
            <a:off y="3068636" x="7092950"/>
            <a:ext cy="1523999" cx="152399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414" name="Shape 414"/>
          <p:cNvSpPr/>
          <p:nvPr/>
        </p:nvSpPr>
        <p:spPr>
          <a:xfrm>
            <a:off y="2636836" x="395287"/>
            <a:ext cy="2438400" cx="24384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415" name="Shape 415"/>
          <p:cNvSpPr/>
          <p:nvPr/>
        </p:nvSpPr>
        <p:spPr>
          <a:xfrm>
            <a:off y="5157787" x="395287"/>
            <a:ext cy="1414461" cx="1944687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416" name="Shape 416"/>
          <p:cNvSpPr/>
          <p:nvPr/>
        </p:nvSpPr>
        <p:spPr>
          <a:xfrm>
            <a:off y="4724400" x="2411411"/>
            <a:ext cy="1800225" cx="1557337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417" name="Shape 417"/>
          <p:cNvSpPr/>
          <p:nvPr/>
        </p:nvSpPr>
        <p:spPr>
          <a:xfrm>
            <a:off y="4365625" x="3779837"/>
            <a:ext cy="1916111" cx="2728912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1" name="Shape 4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2" name="Shape 42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Утвори із повідомлень три групи. За якою ознакою ти об’єднав повідомлення? Встанови, якими способами були подані повідомлення в кожному випадку.</a:t>
            </a:r>
          </a:p>
        </p:txBody>
      </p:sp>
      <p:sp>
        <p:nvSpPr>
          <p:cNvPr id="424" name="Shape 424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25" name="Shape 425"/>
          <p:cNvSpPr/>
          <p:nvPr/>
        </p:nvSpPr>
        <p:spPr>
          <a:xfrm>
            <a:off y="3141661" x="395287"/>
            <a:ext cy="2374899" cx="9747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26" name="Shape 426"/>
          <p:cNvSpPr/>
          <p:nvPr/>
        </p:nvSpPr>
        <p:spPr>
          <a:xfrm>
            <a:off y="3573462" x="7092950"/>
            <a:ext cy="1590675" cx="1838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27" name="Shape 427"/>
          <p:cNvSpPr/>
          <p:nvPr/>
        </p:nvSpPr>
        <p:spPr>
          <a:xfrm>
            <a:off y="2781300" x="3995737"/>
            <a:ext cy="1889125" cx="7429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428" name="Shape 428"/>
          <p:cNvSpPr/>
          <p:nvPr/>
        </p:nvSpPr>
        <p:spPr>
          <a:xfrm>
            <a:off y="3429000" x="4859337"/>
            <a:ext cy="1439861" cx="216376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429" name="Shape 429"/>
          <p:cNvSpPr/>
          <p:nvPr/>
        </p:nvSpPr>
        <p:spPr>
          <a:xfrm>
            <a:off y="5084762" x="1547812"/>
            <a:ext cy="1512887" cx="15113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430" name="Shape 430"/>
          <p:cNvSpPr/>
          <p:nvPr/>
        </p:nvSpPr>
        <p:spPr>
          <a:xfrm>
            <a:off y="5229225" x="3492500"/>
            <a:ext cy="1333499" cx="2519361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431" name="Shape 431"/>
          <p:cNvSpPr/>
          <p:nvPr/>
        </p:nvSpPr>
        <p:spPr>
          <a:xfrm>
            <a:off y="3213100" x="1619250"/>
            <a:ext cy="1733550" cx="2308224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432" name="Shape 432"/>
          <p:cNvSpPr txBox="1"/>
          <p:nvPr/>
        </p:nvSpPr>
        <p:spPr>
          <a:xfrm>
            <a:off y="5732462" x="6372225"/>
            <a:ext cy="831850" cx="25558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600" lang="en-US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Надворі жовтень…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600" lang="en-US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Листя з дерев тихо падає додолу.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7" name="Shape 437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Із заданого набору повідомлень склади такі послідовності: текстове повідомлення, малюнок або жест, графічне повідомлення</a:t>
            </a:r>
          </a:p>
          <a:p>
            <a:pPr algn="l" rtl="0" lvl="1" marR="0" indent="0" marL="0">
              <a:buClr>
                <a:schemeClr val="accent2"/>
              </a:buClr>
              <a:buSzPct val="156250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Вперед</a:t>
            </a:r>
            <a:r>
              <a:rPr strike="noStrike" u="none" b="0" cap="none" baseline="0" sz="4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☞→</a:t>
            </a:r>
          </a:p>
          <a:p>
            <a:r>
              <a:t/>
            </a:r>
          </a:p>
          <a:p>
            <a:pPr algn="l" rtl="0" lvl="1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☒☜☝☟←↑↓</a:t>
            </a:r>
          </a:p>
        </p:txBody>
      </p:sp>
      <p:sp>
        <p:nvSpPr>
          <p:cNvPr id="439" name="Shape 439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40" name="Shape 440"/>
          <p:cNvSpPr/>
          <p:nvPr/>
        </p:nvSpPr>
        <p:spPr>
          <a:xfrm rot="-3480000">
            <a:off y="4267200" x="4570412"/>
            <a:ext cy="454024" cx="5270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41" name="Shape 441"/>
          <p:cNvSpPr/>
          <p:nvPr/>
        </p:nvSpPr>
        <p:spPr>
          <a:xfrm>
            <a:off y="3789362" x="5076825"/>
            <a:ext cy="1384300" cx="10794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42" name="Shape 442"/>
          <p:cNvSpPr/>
          <p:nvPr/>
        </p:nvSpPr>
        <p:spPr>
          <a:xfrm>
            <a:off y="3789362" x="6227762"/>
            <a:ext cy="1238249" cx="123824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443" name="Shape 443"/>
          <p:cNvSpPr/>
          <p:nvPr/>
        </p:nvSpPr>
        <p:spPr>
          <a:xfrm>
            <a:off y="4365625" x="7596186"/>
            <a:ext cy="361950" cx="4381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444" name="Shape 444"/>
          <p:cNvSpPr/>
          <p:nvPr/>
        </p:nvSpPr>
        <p:spPr>
          <a:xfrm>
            <a:off y="4437062" x="8172450"/>
            <a:ext cy="333375" cx="35242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8" name="Shape 4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9" name="Shape 44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Постав у відповідність до кожного зображення значка його текстове пояснення: збільшити зображення, намалювати фігуру, зафарбувати фігуру, підписати малюнок, витерти частину зображення</a:t>
            </a:r>
          </a:p>
        </p:txBody>
      </p:sp>
      <p:sp>
        <p:nvSpPr>
          <p:cNvPr id="451" name="Shape 451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52" name="Shape 452"/>
          <p:cNvSpPr/>
          <p:nvPr/>
        </p:nvSpPr>
        <p:spPr>
          <a:xfrm>
            <a:off y="4076700" x="5959475"/>
            <a:ext cy="539750" cx="52228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53" name="Shape 453"/>
          <p:cNvSpPr/>
          <p:nvPr/>
        </p:nvSpPr>
        <p:spPr>
          <a:xfrm>
            <a:off y="4076700" x="7142161"/>
            <a:ext cy="539750" cx="5397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54" name="Shape 454"/>
          <p:cNvSpPr/>
          <p:nvPr/>
        </p:nvSpPr>
        <p:spPr>
          <a:xfrm>
            <a:off y="4076700" x="3448050"/>
            <a:ext cy="539750" cx="68103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455" name="Shape 455"/>
          <p:cNvSpPr/>
          <p:nvPr/>
        </p:nvSpPr>
        <p:spPr>
          <a:xfrm>
            <a:off y="4076700" x="4787900"/>
            <a:ext cy="539750" cx="51276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456" name="Shape 456"/>
          <p:cNvSpPr/>
          <p:nvPr/>
        </p:nvSpPr>
        <p:spPr>
          <a:xfrm>
            <a:off y="4076700" x="2271711"/>
            <a:ext cy="539749" cx="51752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0" name="Shape 4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1" name="Shape 461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Головоломки</a:t>
            </a:r>
          </a:p>
        </p:txBody>
      </p:sp>
      <p:sp>
        <p:nvSpPr>
          <p:cNvPr id="462" name="Shape 462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Чотири п’ятикласники Петрик, Артем, Остап та Дмитрик підготували повідомлення про те, як вони провели літо. Один з них написав твір, інший – приніс фотографію, третій – вирішив продемонструвати відео, а четвертий придумав міні-виставу пантоміму. Розплутай плутанку та відгадай, хто із хлопчиків що підготував</a:t>
            </a:r>
          </a:p>
        </p:txBody>
      </p:sp>
      <p:sp>
        <p:nvSpPr>
          <p:cNvPr id="463" name="Shape 463"/>
          <p:cNvSpPr/>
          <p:nvPr/>
        </p:nvSpPr>
        <p:spPr>
          <a:xfrm>
            <a:off y="0" x="7596186"/>
            <a:ext cy="1443037" cx="15478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64" name="Shape 464"/>
          <p:cNvSpPr/>
          <p:nvPr/>
        </p:nvSpPr>
        <p:spPr>
          <a:xfrm>
            <a:off y="4221162" x="1979611"/>
            <a:ext cy="2435225" cx="51847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8" name="Shape 4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9" name="Shape 46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Головоломки</a:t>
            </a:r>
          </a:p>
        </p:txBody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П'ятикласники Віка, Максим, Валерія та Рома брали участь у навчальному проекті “Пісні наших бабусь”. Кожен із них знайшов та записав різну кількість пісень. Запиши у зошиті послідовно імена дітей у порядку зростання кількості знайденого, якщо Максим записав не найменше пісень, але менше, ніж Віка та Рома, а кількість пісень Віки не менша, ніж у Роми.</a:t>
            </a:r>
          </a:p>
        </p:txBody>
      </p:sp>
      <p:sp>
        <p:nvSpPr>
          <p:cNvPr id="471" name="Shape 471"/>
          <p:cNvSpPr/>
          <p:nvPr/>
        </p:nvSpPr>
        <p:spPr>
          <a:xfrm>
            <a:off y="0" x="7596186"/>
            <a:ext cy="1443037" cx="15478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Інформація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Нові відомості, знання, які одержує людина на основі повідомлень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informatio – 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роз’яснення, ознайомлення, переказ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Від слова 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informo 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– навчаю, формую, міркую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33" name="Shape 133"/>
          <p:cNvSpPr/>
          <p:nvPr/>
        </p:nvSpPr>
        <p:spPr>
          <a:xfrm>
            <a:off y="3284537" x="250825"/>
            <a:ext cy="1952625" cx="2362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4" name="Shape 134"/>
          <p:cNvSpPr/>
          <p:nvPr/>
        </p:nvSpPr>
        <p:spPr>
          <a:xfrm>
            <a:off y="3860800" x="2411411"/>
            <a:ext cy="2535237" cx="18732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5" name="Shape 135"/>
          <p:cNvSpPr/>
          <p:nvPr/>
        </p:nvSpPr>
        <p:spPr>
          <a:xfrm>
            <a:off y="3284537" x="4500562"/>
            <a:ext cy="3024186" cx="2159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36" name="Shape 136"/>
          <p:cNvSpPr/>
          <p:nvPr/>
        </p:nvSpPr>
        <p:spPr>
          <a:xfrm>
            <a:off y="3933825" x="6732586"/>
            <a:ext cy="2746375" cx="22161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5" name="Shape 4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6" name="Shape 47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Повторюємо</a:t>
            </a:r>
          </a:p>
        </p:txBody>
      </p:sp>
      <p:sp>
        <p:nvSpPr>
          <p:cNvPr id="477" name="Shape 47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За наведеними малюнками та схемою пригадай способи подання повідомлень та заповни схему.</a:t>
            </a:r>
          </a:p>
        </p:txBody>
      </p:sp>
      <p:sp>
        <p:nvSpPr>
          <p:cNvPr id="478" name="Shape 478"/>
          <p:cNvSpPr/>
          <p:nvPr/>
        </p:nvSpPr>
        <p:spPr>
          <a:xfrm>
            <a:off y="188911" x="7019925"/>
            <a:ext cy="1223962" cx="2006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79" name="Shape 479"/>
          <p:cNvSpPr/>
          <p:nvPr/>
        </p:nvSpPr>
        <p:spPr>
          <a:xfrm>
            <a:off y="3933825" x="1979611"/>
            <a:ext cy="792162" cx="540067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w="12700" cap="rnd">
            <a:solidFill>
              <a:srgbClr val="A04DA3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Повідомлення можна подати</a:t>
            </a:r>
          </a:p>
        </p:txBody>
      </p:sp>
      <p:sp>
        <p:nvSpPr>
          <p:cNvPr id="480" name="Shape 480"/>
          <p:cNvSpPr/>
          <p:nvPr/>
        </p:nvSpPr>
        <p:spPr>
          <a:xfrm>
            <a:off y="5084762" x="250825"/>
            <a:ext cy="792162" cx="136842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w="12700" cap="rnd">
            <a:solidFill>
              <a:srgbClr val="A04DA3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81" name="Shape 481"/>
          <p:cNvSpPr/>
          <p:nvPr/>
        </p:nvSpPr>
        <p:spPr>
          <a:xfrm>
            <a:off y="5084762" x="1692275"/>
            <a:ext cy="792162" cx="136683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w="12700" cap="rnd">
            <a:solidFill>
              <a:srgbClr val="A04DA3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82" name="Shape 482"/>
          <p:cNvSpPr/>
          <p:nvPr/>
        </p:nvSpPr>
        <p:spPr>
          <a:xfrm>
            <a:off y="5084762" x="3132136"/>
            <a:ext cy="792162" cx="136842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w="12700" cap="rnd">
            <a:solidFill>
              <a:srgbClr val="A04DA3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83" name="Shape 483"/>
          <p:cNvSpPr/>
          <p:nvPr/>
        </p:nvSpPr>
        <p:spPr>
          <a:xfrm>
            <a:off y="5084762" x="4572000"/>
            <a:ext cy="792162" cx="136842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w="12700" cap="rnd">
            <a:solidFill>
              <a:srgbClr val="A04DA3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84" name="Shape 484"/>
          <p:cNvSpPr/>
          <p:nvPr/>
        </p:nvSpPr>
        <p:spPr>
          <a:xfrm>
            <a:off y="5084762" x="6011862"/>
            <a:ext cy="792162" cx="136842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w="12700" cap="rnd">
            <a:solidFill>
              <a:srgbClr val="A04DA3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85" name="Shape 485"/>
          <p:cNvSpPr/>
          <p:nvPr/>
        </p:nvSpPr>
        <p:spPr>
          <a:xfrm>
            <a:off y="5084762" x="7451725"/>
            <a:ext cy="792162" cx="136842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w="12700" cap="rnd">
            <a:solidFill>
              <a:srgbClr val="A04DA3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486" name="Shape 486"/>
          <p:cNvCxnSpPr/>
          <p:nvPr/>
        </p:nvCxnSpPr>
        <p:spPr>
          <a:xfrm rot="5400000">
            <a:off y="3032917" x="2628106"/>
            <a:ext cy="3744912" cx="358775"/>
          </a:xfrm>
          <a:prstGeom prst="straightConnector1">
            <a:avLst/>
          </a:prstGeom>
          <a:noFill/>
          <a:ln w="9525" cap="rnd">
            <a:solidFill>
              <a:srgbClr val="3E3F6F"/>
            </a:solidFill>
            <a:prstDash val="solid"/>
            <a:miter/>
            <a:headEnd w="med" len="med" type="none"/>
            <a:tailEnd w="lg" len="lg" type="stealth"/>
          </a:ln>
        </p:spPr>
      </p:cxnSp>
      <p:cxnSp>
        <p:nvCxnSpPr>
          <p:cNvPr id="487" name="Shape 487"/>
          <p:cNvCxnSpPr/>
          <p:nvPr/>
        </p:nvCxnSpPr>
        <p:spPr>
          <a:xfrm rot="5400000">
            <a:off y="3752849" x="3348037"/>
            <a:ext cy="2305050" cx="358775"/>
          </a:xfrm>
          <a:prstGeom prst="straightConnector1">
            <a:avLst/>
          </a:prstGeom>
          <a:noFill/>
          <a:ln w="9525" cap="rnd">
            <a:solidFill>
              <a:srgbClr val="3E3F6F"/>
            </a:solidFill>
            <a:prstDash val="solid"/>
            <a:miter/>
            <a:headEnd w="med" len="med" type="none"/>
            <a:tailEnd w="lg" len="lg" type="stealth"/>
          </a:ln>
        </p:spPr>
      </p:cxnSp>
      <p:cxnSp>
        <p:nvCxnSpPr>
          <p:cNvPr id="488" name="Shape 488"/>
          <p:cNvCxnSpPr/>
          <p:nvPr/>
        </p:nvCxnSpPr>
        <p:spPr>
          <a:xfrm rot="5400000">
            <a:off y="4473575" x="4068762"/>
            <a:ext cy="863599" cx="358775"/>
          </a:xfrm>
          <a:prstGeom prst="straightConnector1">
            <a:avLst/>
          </a:prstGeom>
          <a:noFill/>
          <a:ln w="9525" cap="rnd">
            <a:solidFill>
              <a:srgbClr val="3E3F6F"/>
            </a:solidFill>
            <a:prstDash val="solid"/>
            <a:miter/>
            <a:headEnd w="med" len="med" type="none"/>
            <a:tailEnd w="lg" len="lg" type="stealth"/>
          </a:ln>
        </p:spPr>
      </p:cxnSp>
      <p:cxnSp>
        <p:nvCxnSpPr>
          <p:cNvPr id="489" name="Shape 489"/>
          <p:cNvCxnSpPr/>
          <p:nvPr/>
        </p:nvCxnSpPr>
        <p:spPr>
          <a:xfrm rot="-5400000" flipH="1">
            <a:off y="4617242" x="4788693"/>
            <a:ext cy="576262" cx="358775"/>
          </a:xfrm>
          <a:prstGeom prst="straightConnector1">
            <a:avLst/>
          </a:prstGeom>
          <a:noFill/>
          <a:ln w="9525" cap="rnd">
            <a:solidFill>
              <a:srgbClr val="3E3F6F"/>
            </a:solidFill>
            <a:prstDash val="solid"/>
            <a:miter/>
            <a:headEnd w="med" len="med" type="none"/>
            <a:tailEnd w="lg" len="lg" type="stealth"/>
          </a:ln>
        </p:spPr>
      </p:cxnSp>
      <p:cxnSp>
        <p:nvCxnSpPr>
          <p:cNvPr id="490" name="Shape 490"/>
          <p:cNvCxnSpPr/>
          <p:nvPr/>
        </p:nvCxnSpPr>
        <p:spPr>
          <a:xfrm rot="-5400000" flipH="1">
            <a:off y="3897312" x="5508624"/>
            <a:ext cy="2016124" cx="358775"/>
          </a:xfrm>
          <a:prstGeom prst="straightConnector1">
            <a:avLst/>
          </a:prstGeom>
          <a:noFill/>
          <a:ln w="9525" cap="rnd">
            <a:solidFill>
              <a:srgbClr val="3E3F6F"/>
            </a:solidFill>
            <a:prstDash val="solid"/>
            <a:miter/>
            <a:headEnd w="med" len="med" type="none"/>
            <a:tailEnd w="lg" len="lg" type="stealth"/>
          </a:ln>
        </p:spPr>
      </p:cxnSp>
      <p:cxnSp>
        <p:nvCxnSpPr>
          <p:cNvPr id="491" name="Shape 491"/>
          <p:cNvCxnSpPr/>
          <p:nvPr/>
        </p:nvCxnSpPr>
        <p:spPr>
          <a:xfrm rot="-5400000" flipH="1">
            <a:off y="3177381" x="6228555"/>
            <a:ext cy="3455986" cx="358775"/>
          </a:xfrm>
          <a:prstGeom prst="straightConnector1">
            <a:avLst/>
          </a:prstGeom>
          <a:noFill/>
          <a:ln w="9525" cap="rnd">
            <a:solidFill>
              <a:srgbClr val="3E3F6F"/>
            </a:solidFill>
            <a:prstDash val="solid"/>
            <a:miter/>
            <a:headEnd w="med" len="med" type="none"/>
            <a:tailEnd w="lg" len="lg" type="stealth"/>
          </a:ln>
        </p:spPr>
      </p:cxnSp>
      <p:sp>
        <p:nvSpPr>
          <p:cNvPr id="492" name="Shape 492"/>
          <p:cNvSpPr/>
          <p:nvPr/>
        </p:nvSpPr>
        <p:spPr>
          <a:xfrm>
            <a:off y="2492375" x="4881562"/>
            <a:ext cy="1223961" cx="105886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93" name="Shape 493"/>
          <p:cNvSpPr/>
          <p:nvPr/>
        </p:nvSpPr>
        <p:spPr>
          <a:xfrm>
            <a:off y="2276475" x="395287"/>
            <a:ext cy="1646236" cx="164623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94" name="Shape 494"/>
          <p:cNvSpPr/>
          <p:nvPr/>
        </p:nvSpPr>
        <p:spPr>
          <a:xfrm>
            <a:off y="2420936" x="1908175"/>
            <a:ext cy="1347786" cx="180022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495" name="Shape 495"/>
          <p:cNvSpPr/>
          <p:nvPr/>
        </p:nvSpPr>
        <p:spPr>
          <a:xfrm>
            <a:off y="2276475" x="3492500"/>
            <a:ext cy="1512886" cx="12954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496" name="Shape 496"/>
          <p:cNvSpPr/>
          <p:nvPr/>
        </p:nvSpPr>
        <p:spPr>
          <a:xfrm>
            <a:off y="2420936" x="6064250"/>
            <a:ext cy="1263650" cx="131603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497" name="Shape 497"/>
          <p:cNvSpPr/>
          <p:nvPr/>
        </p:nvSpPr>
        <p:spPr>
          <a:xfrm>
            <a:off y="2420936" x="7308850"/>
            <a:ext cy="1404937" cx="1604961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Питання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Що містять повідомлення?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Якими способами можна подавати повідомлення?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 людина сприймає повідомлення?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Що таке інформація?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Чому для людини важлива інформація?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Завдання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Наведіть приклади повідомлень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Наведіть приклади подання одного і того ж повідомлення різними способами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Поясніть взаємозвязок між повідомленням та інформацією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/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Назвіть способи, якими подають повідомлення</a:t>
            </a:r>
          </a:p>
          <a:p>
            <a:r>
              <a:t/>
            </a:r>
          </a:p>
        </p:txBody>
      </p:sp>
      <p:sp>
        <p:nvSpPr>
          <p:cNvPr id="155" name="Shape 155"/>
          <p:cNvSpPr/>
          <p:nvPr/>
        </p:nvSpPr>
        <p:spPr>
          <a:xfrm>
            <a:off y="1989136" x="250825"/>
            <a:ext cy="1824036" cx="27368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6" name="Shape 156"/>
          <p:cNvSpPr/>
          <p:nvPr/>
        </p:nvSpPr>
        <p:spPr>
          <a:xfrm>
            <a:off y="1989136" x="3276600"/>
            <a:ext cy="1812925" cx="272256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57" name="Shape 157"/>
          <p:cNvSpPr/>
          <p:nvPr/>
        </p:nvSpPr>
        <p:spPr>
          <a:xfrm>
            <a:off y="2060575" x="6156325"/>
            <a:ext cy="1803400" cx="26828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58" name="Shape 158"/>
          <p:cNvSpPr/>
          <p:nvPr/>
        </p:nvSpPr>
        <p:spPr>
          <a:xfrm>
            <a:off y="4149725" x="179386"/>
            <a:ext cy="2276474" cx="324008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59" name="Shape 159"/>
          <p:cNvSpPr/>
          <p:nvPr/>
        </p:nvSpPr>
        <p:spPr>
          <a:xfrm>
            <a:off y="4221162" x="3492500"/>
            <a:ext cy="1958974" cx="26035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60" name="Shape 160"/>
          <p:cNvSpPr/>
          <p:nvPr/>
        </p:nvSpPr>
        <p:spPr>
          <a:xfrm>
            <a:off y="4508500" x="6372225"/>
            <a:ext cy="1393825" cx="23749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/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Назвіть способи, якими подано повідомлення</a:t>
            </a:r>
          </a:p>
          <a:p>
            <a:r>
              <a:t/>
            </a:r>
          </a:p>
        </p:txBody>
      </p:sp>
      <p:sp>
        <p:nvSpPr>
          <p:cNvPr id="167" name="Shape 167"/>
          <p:cNvSpPr/>
          <p:nvPr/>
        </p:nvSpPr>
        <p:spPr>
          <a:xfrm>
            <a:off y="1916111" x="395287"/>
            <a:ext cy="2038350" cx="2857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8" name="Shape 168"/>
          <p:cNvSpPr/>
          <p:nvPr/>
        </p:nvSpPr>
        <p:spPr>
          <a:xfrm>
            <a:off y="1916111" x="3563937"/>
            <a:ext cy="1982786" cx="162718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69" name="Shape 169"/>
          <p:cNvSpPr/>
          <p:nvPr/>
        </p:nvSpPr>
        <p:spPr>
          <a:xfrm>
            <a:off y="4292600" x="611187"/>
            <a:ext cy="2297111" cx="21320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70" name="Shape 170"/>
          <p:cNvSpPr/>
          <p:nvPr/>
        </p:nvSpPr>
        <p:spPr>
          <a:xfrm>
            <a:off y="2205036" x="5580062"/>
            <a:ext cy="3890962" cx="324484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71" name="Shape 171"/>
          <p:cNvSpPr/>
          <p:nvPr/>
        </p:nvSpPr>
        <p:spPr>
          <a:xfrm>
            <a:off y="4076700" x="3419475"/>
            <a:ext cy="2411412" cx="169386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/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Назвіть органи чуття, якими людина сприйняла</a:t>
            </a:r>
          </a:p>
        </p:txBody>
      </p:sp>
      <p:sp>
        <p:nvSpPr>
          <p:cNvPr id="178" name="Shape 178"/>
          <p:cNvSpPr/>
          <p:nvPr/>
        </p:nvSpPr>
        <p:spPr>
          <a:xfrm>
            <a:off y="1989136" x="323850"/>
            <a:ext cy="1920875" cx="19208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9" name="Shape 179"/>
          <p:cNvSpPr/>
          <p:nvPr/>
        </p:nvSpPr>
        <p:spPr>
          <a:xfrm>
            <a:off y="2133600" x="4500562"/>
            <a:ext cy="1865312" cx="186531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80" name="Shape 180"/>
          <p:cNvSpPr/>
          <p:nvPr/>
        </p:nvSpPr>
        <p:spPr>
          <a:xfrm>
            <a:off y="2852736" x="6443662"/>
            <a:ext cy="2790825" cx="20955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81" name="Shape 181"/>
          <p:cNvSpPr/>
          <p:nvPr/>
        </p:nvSpPr>
        <p:spPr>
          <a:xfrm>
            <a:off y="4221162" x="1763711"/>
            <a:ext cy="2220912" cx="333374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82" name="Shape 182"/>
          <p:cNvSpPr/>
          <p:nvPr/>
        </p:nvSpPr>
        <p:spPr>
          <a:xfrm>
            <a:off y="2205036" x="2555875"/>
            <a:ext cy="1747837" cx="172878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Дистанційне навчання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1_Справедливість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53548A"/>
      </a:accent4>
      <a:accent5>
        <a:srgbClr val="438086"/>
      </a:accent5>
      <a:accent6>
        <a:srgbClr val="FFFFFF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Справедливість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53548A"/>
      </a:accent4>
      <a:accent5>
        <a:srgbClr val="438086"/>
      </a:accent5>
      <a:accent6>
        <a:srgbClr val="FFFFFF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